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62" r:id="rId4"/>
    <p:sldId id="257" r:id="rId5"/>
    <p:sldId id="265" r:id="rId6"/>
    <p:sldId id="266" r:id="rId7"/>
    <p:sldId id="279" r:id="rId8"/>
    <p:sldId id="277" r:id="rId9"/>
    <p:sldId id="320" r:id="rId10"/>
    <p:sldId id="278" r:id="rId11"/>
    <p:sldId id="275" r:id="rId12"/>
    <p:sldId id="324" r:id="rId13"/>
    <p:sldId id="292" r:id="rId14"/>
    <p:sldId id="289" r:id="rId15"/>
    <p:sldId id="285" r:id="rId16"/>
    <p:sldId id="286" r:id="rId17"/>
    <p:sldId id="288" r:id="rId18"/>
    <p:sldId id="268" r:id="rId19"/>
    <p:sldId id="281" r:id="rId20"/>
    <p:sldId id="290" r:id="rId21"/>
    <p:sldId id="291" r:id="rId22"/>
    <p:sldId id="272" r:id="rId23"/>
    <p:sldId id="293" r:id="rId24"/>
    <p:sldId id="267" r:id="rId25"/>
    <p:sldId id="321" r:id="rId26"/>
    <p:sldId id="294" r:id="rId27"/>
    <p:sldId id="273" r:id="rId28"/>
    <p:sldId id="282" r:id="rId29"/>
    <p:sldId id="309" r:id="rId30"/>
    <p:sldId id="322" r:id="rId31"/>
    <p:sldId id="319" r:id="rId32"/>
    <p:sldId id="315" r:id="rId33"/>
    <p:sldId id="323" r:id="rId34"/>
    <p:sldId id="283" r:id="rId35"/>
    <p:sldId id="284" r:id="rId36"/>
    <p:sldId id="259" r:id="rId37"/>
    <p:sldId id="263" r:id="rId38"/>
    <p:sldId id="261" r:id="rId39"/>
    <p:sldId id="264" r:id="rId40"/>
    <p:sldId id="26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4" autoAdjust="0"/>
    <p:restoredTop sz="83333" autoAdjust="0"/>
  </p:normalViewPr>
  <p:slideViewPr>
    <p:cSldViewPr snapToGrid="0">
      <p:cViewPr varScale="1">
        <p:scale>
          <a:sx n="82" d="100"/>
          <a:sy n="82" d="100"/>
        </p:scale>
        <p:origin x="32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F6CB7-66A1-40A3-92A8-CBF03A9B11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A4B32F3-33A4-44C0-AECD-AD84BED873D7}">
      <dgm:prSet/>
      <dgm:spPr/>
      <dgm:t>
        <a:bodyPr/>
        <a:lstStyle/>
        <a:p>
          <a:r>
            <a:rPr lang="fr-FR"/>
            <a:t>Une étude comparée des conceptions de Dieu</a:t>
          </a:r>
          <a:endParaRPr lang="en-US"/>
        </a:p>
      </dgm:t>
    </dgm:pt>
    <dgm:pt modelId="{405531FA-AA66-4767-BE62-54D12558245D}" type="parTrans" cxnId="{2B2D7B92-732A-4CB9-8A86-89A73C8A7E6F}">
      <dgm:prSet/>
      <dgm:spPr/>
      <dgm:t>
        <a:bodyPr/>
        <a:lstStyle/>
        <a:p>
          <a:endParaRPr lang="en-US"/>
        </a:p>
      </dgm:t>
    </dgm:pt>
    <dgm:pt modelId="{7DBB6CC8-AA34-4A15-982F-37A0F0490082}" type="sibTrans" cxnId="{2B2D7B92-732A-4CB9-8A86-89A73C8A7E6F}">
      <dgm:prSet/>
      <dgm:spPr/>
      <dgm:t>
        <a:bodyPr/>
        <a:lstStyle/>
        <a:p>
          <a:endParaRPr lang="en-US"/>
        </a:p>
      </dgm:t>
    </dgm:pt>
    <dgm:pt modelId="{0121EF9E-01EB-43E5-9F5B-6DC9668B0202}">
      <dgm:prSet/>
      <dgm:spPr/>
      <dgm:t>
        <a:bodyPr/>
        <a:lstStyle/>
        <a:p>
          <a:r>
            <a:rPr lang="fr-FR"/>
            <a:t>Evaluer les affirmations sur Dieu</a:t>
          </a:r>
          <a:endParaRPr lang="en-US"/>
        </a:p>
      </dgm:t>
    </dgm:pt>
    <dgm:pt modelId="{D16A1B9D-530A-4675-B92F-E7C12AFB03A9}" type="parTrans" cxnId="{1D8F164C-6AD2-4F25-9D2F-F655EECC8F16}">
      <dgm:prSet/>
      <dgm:spPr/>
      <dgm:t>
        <a:bodyPr/>
        <a:lstStyle/>
        <a:p>
          <a:endParaRPr lang="en-US"/>
        </a:p>
      </dgm:t>
    </dgm:pt>
    <dgm:pt modelId="{F454AC89-C7EA-4690-900D-D85DCAB96EF7}" type="sibTrans" cxnId="{1D8F164C-6AD2-4F25-9D2F-F655EECC8F16}">
      <dgm:prSet/>
      <dgm:spPr/>
      <dgm:t>
        <a:bodyPr/>
        <a:lstStyle/>
        <a:p>
          <a:endParaRPr lang="en-US"/>
        </a:p>
      </dgm:t>
    </dgm:pt>
    <dgm:pt modelId="{5C575C3A-FE59-4AAE-BE1E-EF806B64D6D6}">
      <dgm:prSet/>
      <dgm:spPr/>
      <dgm:t>
        <a:bodyPr/>
        <a:lstStyle/>
        <a:p>
          <a:r>
            <a:rPr lang="fr-FR"/>
            <a:t>Répondre à vos questions </a:t>
          </a:r>
          <a:endParaRPr lang="en-US"/>
        </a:p>
      </dgm:t>
    </dgm:pt>
    <dgm:pt modelId="{1EB33614-3B93-4221-AD65-204FD9E4AD56}" type="parTrans" cxnId="{48BBC4EF-C115-4E79-845F-588083D0BEB8}">
      <dgm:prSet/>
      <dgm:spPr/>
      <dgm:t>
        <a:bodyPr/>
        <a:lstStyle/>
        <a:p>
          <a:endParaRPr lang="en-US"/>
        </a:p>
      </dgm:t>
    </dgm:pt>
    <dgm:pt modelId="{7F54CB83-C42D-46AB-AC6C-5C09D4658988}" type="sibTrans" cxnId="{48BBC4EF-C115-4E79-845F-588083D0BEB8}">
      <dgm:prSet/>
      <dgm:spPr/>
      <dgm:t>
        <a:bodyPr/>
        <a:lstStyle/>
        <a:p>
          <a:endParaRPr lang="en-US"/>
        </a:p>
      </dgm:t>
    </dgm:pt>
    <dgm:pt modelId="{423E6AFD-2BBE-5E40-8934-60F4311AADB4}" type="pres">
      <dgm:prSet presAssocID="{4FDF6CB7-66A1-40A3-92A8-CBF03A9B11AA}" presName="linear" presStyleCnt="0">
        <dgm:presLayoutVars>
          <dgm:animLvl val="lvl"/>
          <dgm:resizeHandles val="exact"/>
        </dgm:presLayoutVars>
      </dgm:prSet>
      <dgm:spPr/>
    </dgm:pt>
    <dgm:pt modelId="{08DE1EB3-59C6-CA4F-B055-99FA49104132}" type="pres">
      <dgm:prSet presAssocID="{0A4B32F3-33A4-44C0-AECD-AD84BED873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BA3B06-2CD9-5C45-AD95-828BFE08DC0C}" type="pres">
      <dgm:prSet presAssocID="{7DBB6CC8-AA34-4A15-982F-37A0F0490082}" presName="spacer" presStyleCnt="0"/>
      <dgm:spPr/>
    </dgm:pt>
    <dgm:pt modelId="{E941B7FB-D584-7942-9D73-0344101A7E16}" type="pres">
      <dgm:prSet presAssocID="{0121EF9E-01EB-43E5-9F5B-6DC9668B02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429D1F-9803-C144-9676-50A216DC6A0F}" type="pres">
      <dgm:prSet presAssocID="{F454AC89-C7EA-4690-900D-D85DCAB96EF7}" presName="spacer" presStyleCnt="0"/>
      <dgm:spPr/>
    </dgm:pt>
    <dgm:pt modelId="{E1168FB7-489F-E24C-86B5-F3FE972647E6}" type="pres">
      <dgm:prSet presAssocID="{5C575C3A-FE59-4AAE-BE1E-EF806B64D6D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8F164C-6AD2-4F25-9D2F-F655EECC8F16}" srcId="{4FDF6CB7-66A1-40A3-92A8-CBF03A9B11AA}" destId="{0121EF9E-01EB-43E5-9F5B-6DC9668B0202}" srcOrd="1" destOrd="0" parTransId="{D16A1B9D-530A-4675-B92F-E7C12AFB03A9}" sibTransId="{F454AC89-C7EA-4690-900D-D85DCAB96EF7}"/>
    <dgm:cxn modelId="{9ED2F84F-0C34-9C48-B108-2741A1AE899D}" type="presOf" srcId="{4FDF6CB7-66A1-40A3-92A8-CBF03A9B11AA}" destId="{423E6AFD-2BBE-5E40-8934-60F4311AADB4}" srcOrd="0" destOrd="0" presId="urn:microsoft.com/office/officeart/2005/8/layout/vList2"/>
    <dgm:cxn modelId="{427FFC84-7BE5-3344-B5A4-0886ED55E0A7}" type="presOf" srcId="{5C575C3A-FE59-4AAE-BE1E-EF806B64D6D6}" destId="{E1168FB7-489F-E24C-86B5-F3FE972647E6}" srcOrd="0" destOrd="0" presId="urn:microsoft.com/office/officeart/2005/8/layout/vList2"/>
    <dgm:cxn modelId="{2B2D7B92-732A-4CB9-8A86-89A73C8A7E6F}" srcId="{4FDF6CB7-66A1-40A3-92A8-CBF03A9B11AA}" destId="{0A4B32F3-33A4-44C0-AECD-AD84BED873D7}" srcOrd="0" destOrd="0" parTransId="{405531FA-AA66-4767-BE62-54D12558245D}" sibTransId="{7DBB6CC8-AA34-4A15-982F-37A0F0490082}"/>
    <dgm:cxn modelId="{07B4D2DC-C4DB-DC4B-92B1-08934437257F}" type="presOf" srcId="{0A4B32F3-33A4-44C0-AECD-AD84BED873D7}" destId="{08DE1EB3-59C6-CA4F-B055-99FA49104132}" srcOrd="0" destOrd="0" presId="urn:microsoft.com/office/officeart/2005/8/layout/vList2"/>
    <dgm:cxn modelId="{3E9270E8-0421-684A-85F8-6936D377F8EB}" type="presOf" srcId="{0121EF9E-01EB-43E5-9F5B-6DC9668B0202}" destId="{E941B7FB-D584-7942-9D73-0344101A7E16}" srcOrd="0" destOrd="0" presId="urn:microsoft.com/office/officeart/2005/8/layout/vList2"/>
    <dgm:cxn modelId="{48BBC4EF-C115-4E79-845F-588083D0BEB8}" srcId="{4FDF6CB7-66A1-40A3-92A8-CBF03A9B11AA}" destId="{5C575C3A-FE59-4AAE-BE1E-EF806B64D6D6}" srcOrd="2" destOrd="0" parTransId="{1EB33614-3B93-4221-AD65-204FD9E4AD56}" sibTransId="{7F54CB83-C42D-46AB-AC6C-5C09D4658988}"/>
    <dgm:cxn modelId="{28A9244B-32D1-2B4F-BDDC-D3603BB3CEE5}" type="presParOf" srcId="{423E6AFD-2BBE-5E40-8934-60F4311AADB4}" destId="{08DE1EB3-59C6-CA4F-B055-99FA49104132}" srcOrd="0" destOrd="0" presId="urn:microsoft.com/office/officeart/2005/8/layout/vList2"/>
    <dgm:cxn modelId="{6BEDE15A-DE78-AE4B-90BF-A293B06E020A}" type="presParOf" srcId="{423E6AFD-2BBE-5E40-8934-60F4311AADB4}" destId="{85BA3B06-2CD9-5C45-AD95-828BFE08DC0C}" srcOrd="1" destOrd="0" presId="urn:microsoft.com/office/officeart/2005/8/layout/vList2"/>
    <dgm:cxn modelId="{D5E72811-941D-8C48-9D5D-090DB253ADFF}" type="presParOf" srcId="{423E6AFD-2BBE-5E40-8934-60F4311AADB4}" destId="{E941B7FB-D584-7942-9D73-0344101A7E16}" srcOrd="2" destOrd="0" presId="urn:microsoft.com/office/officeart/2005/8/layout/vList2"/>
    <dgm:cxn modelId="{B71FF826-C184-1C45-8E33-000264423446}" type="presParOf" srcId="{423E6AFD-2BBE-5E40-8934-60F4311AADB4}" destId="{8B429D1F-9803-C144-9676-50A216DC6A0F}" srcOrd="3" destOrd="0" presId="urn:microsoft.com/office/officeart/2005/8/layout/vList2"/>
    <dgm:cxn modelId="{F9C34156-487B-FF46-A853-DBBDAF362CD8}" type="presParOf" srcId="{423E6AFD-2BBE-5E40-8934-60F4311AADB4}" destId="{E1168FB7-489F-E24C-86B5-F3FE972647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17069-7F7C-4CBD-9077-CA32EEA32ED7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535F5C8-62E2-475A-850F-D37733198890}">
      <dgm:prSet/>
      <dgm:spPr/>
      <dgm:t>
        <a:bodyPr/>
        <a:lstStyle/>
        <a:p>
          <a:r>
            <a:rPr lang="fr-FR" dirty="0"/>
            <a:t>L'infini fait référence à la non-limitation de l'essence divine.</a:t>
          </a:r>
          <a:endParaRPr lang="en-US" dirty="0"/>
        </a:p>
      </dgm:t>
    </dgm:pt>
    <dgm:pt modelId="{E864E7F0-636F-436D-B8B1-10E886793435}" type="parTrans" cxnId="{46071745-BB71-4A06-BDFB-AE69F7682AE6}">
      <dgm:prSet/>
      <dgm:spPr/>
      <dgm:t>
        <a:bodyPr/>
        <a:lstStyle/>
        <a:p>
          <a:endParaRPr lang="en-US"/>
        </a:p>
      </dgm:t>
    </dgm:pt>
    <dgm:pt modelId="{050F4EFE-299E-4D91-A764-2535805F0804}" type="sibTrans" cxnId="{46071745-BB71-4A06-BDFB-AE69F7682AE6}">
      <dgm:prSet/>
      <dgm:spPr/>
      <dgm:t>
        <a:bodyPr/>
        <a:lstStyle/>
        <a:p>
          <a:endParaRPr lang="en-US"/>
        </a:p>
      </dgm:t>
    </dgm:pt>
    <dgm:pt modelId="{8A88D20F-8774-4386-AF7A-F3FEB654B5DD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fr-FR" sz="3000" dirty="0"/>
            <a:t>L'infini n'est pas un </a:t>
          </a:r>
          <a:r>
            <a:rPr lang="fr-FR" sz="3000" b="1" dirty="0"/>
            <a:t>attribut</a:t>
          </a:r>
          <a:r>
            <a:rPr lang="fr-FR" sz="3000" dirty="0"/>
            <a:t> isolé, mais une </a:t>
          </a:r>
          <a:r>
            <a:rPr lang="fr-FR" sz="3000" b="1" dirty="0"/>
            <a:t>propriété</a:t>
          </a:r>
          <a:r>
            <a:rPr lang="fr-FR" sz="3000" dirty="0"/>
            <a:t> de l'essence divine qui s'étend à chacun des attributs divins. </a:t>
          </a:r>
        </a:p>
        <a:p>
          <a:pPr>
            <a:lnSpc>
              <a:spcPct val="90000"/>
            </a:lnSpc>
          </a:pPr>
          <a:r>
            <a:rPr lang="fr-FR" sz="3000" dirty="0"/>
            <a:t>Lorsque l'infini s'étend à : </a:t>
          </a:r>
          <a:endParaRPr lang="en-US" sz="2700" dirty="0"/>
        </a:p>
      </dgm:t>
    </dgm:pt>
    <dgm:pt modelId="{FFD8CFEC-D6C2-45A0-ACB5-68CA28DDEB3F}" type="parTrans" cxnId="{C56EC428-4068-4CEE-9C67-68027A661ABE}">
      <dgm:prSet/>
      <dgm:spPr/>
      <dgm:t>
        <a:bodyPr/>
        <a:lstStyle/>
        <a:p>
          <a:endParaRPr lang="en-US"/>
        </a:p>
      </dgm:t>
    </dgm:pt>
    <dgm:pt modelId="{35645ADD-511A-467F-88AC-F5C745D05AE5}" type="sibTrans" cxnId="{C56EC428-4068-4CEE-9C67-68027A661ABE}">
      <dgm:prSet/>
      <dgm:spPr/>
      <dgm:t>
        <a:bodyPr/>
        <a:lstStyle/>
        <a:p>
          <a:endParaRPr lang="en-US"/>
        </a:p>
      </dgm:t>
    </dgm:pt>
    <dgm:pt modelId="{0F77497F-E2E2-4FA1-81F7-53C5E9BE99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000" dirty="0"/>
            <a:t>au </a:t>
          </a:r>
          <a:r>
            <a:rPr lang="fr-FR" sz="3000" b="1" dirty="0"/>
            <a:t>pouvoir divin</a:t>
          </a:r>
          <a:r>
            <a:rPr lang="fr-FR" sz="3000" dirty="0"/>
            <a:t>, c'est la </a:t>
          </a:r>
          <a:r>
            <a:rPr lang="fr-FR" sz="3000" b="1" dirty="0"/>
            <a:t>toute-puissance</a:t>
          </a:r>
          <a:r>
            <a:rPr lang="fr-FR" sz="3000" dirty="0"/>
            <a:t> ; </a:t>
          </a:r>
          <a:endParaRPr lang="en-US" sz="3000" dirty="0"/>
        </a:p>
      </dgm:t>
    </dgm:pt>
    <dgm:pt modelId="{A1A31872-F801-4F11-9E85-4F68383E1608}" type="parTrans" cxnId="{B21A34F3-F6A8-4DCC-BB7B-1AC653DC696F}">
      <dgm:prSet/>
      <dgm:spPr/>
      <dgm:t>
        <a:bodyPr/>
        <a:lstStyle/>
        <a:p>
          <a:endParaRPr lang="en-US"/>
        </a:p>
      </dgm:t>
    </dgm:pt>
    <dgm:pt modelId="{0D786800-EF6A-4746-8659-E80FE3BAF1F8}" type="sibTrans" cxnId="{B21A34F3-F6A8-4DCC-BB7B-1AC653DC696F}">
      <dgm:prSet/>
      <dgm:spPr/>
      <dgm:t>
        <a:bodyPr/>
        <a:lstStyle/>
        <a:p>
          <a:endParaRPr lang="en-US"/>
        </a:p>
      </dgm:t>
    </dgm:pt>
    <dgm:pt modelId="{DBC98CE2-B3B4-4A65-B56D-ACB9797D51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000" dirty="0"/>
            <a:t>à </a:t>
          </a:r>
          <a:r>
            <a:rPr lang="fr-FR" sz="3000" b="1" dirty="0"/>
            <a:t>l'existence et la durée divines</a:t>
          </a:r>
          <a:r>
            <a:rPr lang="fr-FR" sz="3000" dirty="0"/>
            <a:t>, c'est l'</a:t>
          </a:r>
          <a:r>
            <a:rPr lang="fr-FR" sz="3000" b="1" dirty="0"/>
            <a:t>éternité</a:t>
          </a:r>
          <a:r>
            <a:rPr lang="fr-FR" sz="3000" dirty="0"/>
            <a:t> ; </a:t>
          </a:r>
          <a:endParaRPr lang="en-US" sz="3000" dirty="0"/>
        </a:p>
      </dgm:t>
    </dgm:pt>
    <dgm:pt modelId="{88E054D8-79D3-4AB6-8F70-0C2E04A503AC}" type="parTrans" cxnId="{5300E90C-688D-4F75-98FB-4EF6F157A50B}">
      <dgm:prSet/>
      <dgm:spPr/>
      <dgm:t>
        <a:bodyPr/>
        <a:lstStyle/>
        <a:p>
          <a:endParaRPr lang="en-US"/>
        </a:p>
      </dgm:t>
    </dgm:pt>
    <dgm:pt modelId="{2EE16948-1D23-43DA-855B-4104BB924B36}" type="sibTrans" cxnId="{5300E90C-688D-4F75-98FB-4EF6F157A50B}">
      <dgm:prSet/>
      <dgm:spPr/>
      <dgm:t>
        <a:bodyPr/>
        <a:lstStyle/>
        <a:p>
          <a:endParaRPr lang="en-US"/>
        </a:p>
      </dgm:t>
    </dgm:pt>
    <dgm:pt modelId="{E84F8F40-CB6E-4A59-820B-14D640E8D2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000" dirty="0"/>
            <a:t>à </a:t>
          </a:r>
          <a:r>
            <a:rPr lang="fr-FR" sz="3000" b="1" dirty="0"/>
            <a:t>l'essence divine</a:t>
          </a:r>
          <a:r>
            <a:rPr lang="fr-FR" sz="3000" dirty="0"/>
            <a:t>, c'est l</a:t>
          </a:r>
          <a:r>
            <a:rPr lang="fr-FR" sz="3000" b="1" dirty="0"/>
            <a:t>'immensité</a:t>
          </a:r>
          <a:r>
            <a:rPr lang="fr-FR" sz="3000" dirty="0"/>
            <a:t>.</a:t>
          </a:r>
          <a:endParaRPr lang="en-US" sz="3000" dirty="0"/>
        </a:p>
      </dgm:t>
    </dgm:pt>
    <dgm:pt modelId="{365236B9-097D-4C29-B534-203B256DB4C4}" type="parTrans" cxnId="{1C4E7178-A68F-4C07-98D8-0C63FE2E1D38}">
      <dgm:prSet/>
      <dgm:spPr/>
      <dgm:t>
        <a:bodyPr/>
        <a:lstStyle/>
        <a:p>
          <a:endParaRPr lang="en-US"/>
        </a:p>
      </dgm:t>
    </dgm:pt>
    <dgm:pt modelId="{EFD57C6F-3916-4A25-B359-2C9958C03E81}" type="sibTrans" cxnId="{1C4E7178-A68F-4C07-98D8-0C63FE2E1D38}">
      <dgm:prSet/>
      <dgm:spPr/>
      <dgm:t>
        <a:bodyPr/>
        <a:lstStyle/>
        <a:p>
          <a:endParaRPr lang="en-US"/>
        </a:p>
      </dgm:t>
    </dgm:pt>
    <dgm:pt modelId="{E6924C47-DF1C-CF40-BC1A-2D563D860B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000" dirty="0"/>
            <a:t>la </a:t>
          </a:r>
          <a:r>
            <a:rPr lang="fr-FR" sz="3000" b="1" dirty="0"/>
            <a:t>connaissance divine</a:t>
          </a:r>
          <a:r>
            <a:rPr lang="fr-FR" sz="3000" dirty="0"/>
            <a:t>, c'est l'</a:t>
          </a:r>
          <a:r>
            <a:rPr lang="fr-FR" sz="3000" b="1" dirty="0"/>
            <a:t>omniscience</a:t>
          </a:r>
          <a:r>
            <a:rPr lang="fr-FR" sz="3000" dirty="0"/>
            <a:t> ; </a:t>
          </a:r>
          <a:endParaRPr lang="en-US" sz="3000" dirty="0"/>
        </a:p>
      </dgm:t>
    </dgm:pt>
    <dgm:pt modelId="{102ACA9B-7D3D-874E-9193-B81BE8939A38}" type="parTrans" cxnId="{96BB7C90-D93C-2C4E-9668-A761F3EEBB50}">
      <dgm:prSet/>
      <dgm:spPr/>
      <dgm:t>
        <a:bodyPr/>
        <a:lstStyle/>
        <a:p>
          <a:endParaRPr lang="en-US"/>
        </a:p>
      </dgm:t>
    </dgm:pt>
    <dgm:pt modelId="{BD931C5F-18FE-AB4A-BC3D-23060C5AC1A8}" type="sibTrans" cxnId="{96BB7C90-D93C-2C4E-9668-A761F3EEBB50}">
      <dgm:prSet/>
      <dgm:spPr/>
      <dgm:t>
        <a:bodyPr/>
        <a:lstStyle/>
        <a:p>
          <a:endParaRPr lang="en-US"/>
        </a:p>
      </dgm:t>
    </dgm:pt>
    <dgm:pt modelId="{A8241219-9777-D448-A22A-FED4245269B6}" type="pres">
      <dgm:prSet presAssocID="{F4C17069-7F7C-4CBD-9077-CA32EEA32ED7}" presName="Name0" presStyleCnt="0">
        <dgm:presLayoutVars>
          <dgm:dir/>
          <dgm:animLvl val="lvl"/>
          <dgm:resizeHandles val="exact"/>
        </dgm:presLayoutVars>
      </dgm:prSet>
      <dgm:spPr/>
    </dgm:pt>
    <dgm:pt modelId="{E4CE6EBD-3BDD-2F43-BC8C-79C5CE26CFE0}" type="pres">
      <dgm:prSet presAssocID="{8535F5C8-62E2-475A-850F-D37733198890}" presName="boxAndChildren" presStyleCnt="0"/>
      <dgm:spPr/>
    </dgm:pt>
    <dgm:pt modelId="{17A8E8BD-AF29-F24F-8A84-9D7D23212CA8}" type="pres">
      <dgm:prSet presAssocID="{8535F5C8-62E2-475A-850F-D37733198890}" presName="parentTextBox" presStyleLbl="alignNode1" presStyleIdx="0" presStyleCnt="1"/>
      <dgm:spPr/>
    </dgm:pt>
    <dgm:pt modelId="{81CD9B9C-C72B-D94C-8089-2CB3DCF4F3AC}" type="pres">
      <dgm:prSet presAssocID="{8535F5C8-62E2-475A-850F-D37733198890}" presName="descendantBox" presStyleLbl="bgAccFollowNode1" presStyleIdx="0" presStyleCnt="1"/>
      <dgm:spPr/>
    </dgm:pt>
  </dgm:ptLst>
  <dgm:cxnLst>
    <dgm:cxn modelId="{873F950C-3AE7-6C45-9E35-E156853417A5}" type="presOf" srcId="{DBC98CE2-B3B4-4A65-B56D-ACB9797D517B}" destId="{81CD9B9C-C72B-D94C-8089-2CB3DCF4F3AC}" srcOrd="0" destOrd="3" presId="urn:microsoft.com/office/officeart/2016/7/layout/VerticalDownArrowProcess"/>
    <dgm:cxn modelId="{5300E90C-688D-4F75-98FB-4EF6F157A50B}" srcId="{8A88D20F-8774-4386-AF7A-F3FEB654B5DD}" destId="{DBC98CE2-B3B4-4A65-B56D-ACB9797D517B}" srcOrd="2" destOrd="0" parTransId="{88E054D8-79D3-4AB6-8F70-0C2E04A503AC}" sibTransId="{2EE16948-1D23-43DA-855B-4104BB924B36}"/>
    <dgm:cxn modelId="{C56EC428-4068-4CEE-9C67-68027A661ABE}" srcId="{8535F5C8-62E2-475A-850F-D37733198890}" destId="{8A88D20F-8774-4386-AF7A-F3FEB654B5DD}" srcOrd="0" destOrd="0" parTransId="{FFD8CFEC-D6C2-45A0-ACB5-68CA28DDEB3F}" sibTransId="{35645ADD-511A-467F-88AC-F5C745D05AE5}"/>
    <dgm:cxn modelId="{46071745-BB71-4A06-BDFB-AE69F7682AE6}" srcId="{F4C17069-7F7C-4CBD-9077-CA32EEA32ED7}" destId="{8535F5C8-62E2-475A-850F-D37733198890}" srcOrd="0" destOrd="0" parTransId="{E864E7F0-636F-436D-B8B1-10E886793435}" sibTransId="{050F4EFE-299E-4D91-A764-2535805F0804}"/>
    <dgm:cxn modelId="{6C542875-5C77-5346-99D1-4FC39062E326}" type="presOf" srcId="{F4C17069-7F7C-4CBD-9077-CA32EEA32ED7}" destId="{A8241219-9777-D448-A22A-FED4245269B6}" srcOrd="0" destOrd="0" presId="urn:microsoft.com/office/officeart/2016/7/layout/VerticalDownArrowProcess"/>
    <dgm:cxn modelId="{1C4E7178-A68F-4C07-98D8-0C63FE2E1D38}" srcId="{8A88D20F-8774-4386-AF7A-F3FEB654B5DD}" destId="{E84F8F40-CB6E-4A59-820B-14D640E8D235}" srcOrd="3" destOrd="0" parTransId="{365236B9-097D-4C29-B534-203B256DB4C4}" sibTransId="{EFD57C6F-3916-4A25-B359-2C9958C03E81}"/>
    <dgm:cxn modelId="{96BB7C90-D93C-2C4E-9668-A761F3EEBB50}" srcId="{8A88D20F-8774-4386-AF7A-F3FEB654B5DD}" destId="{E6924C47-DF1C-CF40-BC1A-2D563D860B7E}" srcOrd="0" destOrd="0" parTransId="{102ACA9B-7D3D-874E-9193-B81BE8939A38}" sibTransId="{BD931C5F-18FE-AB4A-BC3D-23060C5AC1A8}"/>
    <dgm:cxn modelId="{5F22AF94-9D87-7148-972C-639F71494B07}" type="presOf" srcId="{8535F5C8-62E2-475A-850F-D37733198890}" destId="{17A8E8BD-AF29-F24F-8A84-9D7D23212CA8}" srcOrd="0" destOrd="0" presId="urn:microsoft.com/office/officeart/2016/7/layout/VerticalDownArrowProcess"/>
    <dgm:cxn modelId="{F463FF9A-FA90-B04E-A214-175B40B79ECF}" type="presOf" srcId="{8A88D20F-8774-4386-AF7A-F3FEB654B5DD}" destId="{81CD9B9C-C72B-D94C-8089-2CB3DCF4F3AC}" srcOrd="0" destOrd="0" presId="urn:microsoft.com/office/officeart/2016/7/layout/VerticalDownArrowProcess"/>
    <dgm:cxn modelId="{4242D8BF-D334-2D4E-944D-111C8535FD3E}" type="presOf" srcId="{E84F8F40-CB6E-4A59-820B-14D640E8D235}" destId="{81CD9B9C-C72B-D94C-8089-2CB3DCF4F3AC}" srcOrd="0" destOrd="4" presId="urn:microsoft.com/office/officeart/2016/7/layout/VerticalDownArrowProcess"/>
    <dgm:cxn modelId="{DF7119E6-EDAB-0F43-A196-3720C96EF423}" type="presOf" srcId="{E6924C47-DF1C-CF40-BC1A-2D563D860B7E}" destId="{81CD9B9C-C72B-D94C-8089-2CB3DCF4F3AC}" srcOrd="0" destOrd="1" presId="urn:microsoft.com/office/officeart/2016/7/layout/VerticalDownArrowProcess"/>
    <dgm:cxn modelId="{6D52A1EC-61EC-3247-B06C-14833F3D5A3F}" type="presOf" srcId="{0F77497F-E2E2-4FA1-81F7-53C5E9BE999E}" destId="{81CD9B9C-C72B-D94C-8089-2CB3DCF4F3AC}" srcOrd="0" destOrd="2" presId="urn:microsoft.com/office/officeart/2016/7/layout/VerticalDownArrowProcess"/>
    <dgm:cxn modelId="{B21A34F3-F6A8-4DCC-BB7B-1AC653DC696F}" srcId="{8A88D20F-8774-4386-AF7A-F3FEB654B5DD}" destId="{0F77497F-E2E2-4FA1-81F7-53C5E9BE999E}" srcOrd="1" destOrd="0" parTransId="{A1A31872-F801-4F11-9E85-4F68383E1608}" sibTransId="{0D786800-EF6A-4746-8659-E80FE3BAF1F8}"/>
    <dgm:cxn modelId="{661FC1C0-C387-9D43-A0D5-8D091485A54E}" type="presParOf" srcId="{A8241219-9777-D448-A22A-FED4245269B6}" destId="{E4CE6EBD-3BDD-2F43-BC8C-79C5CE26CFE0}" srcOrd="0" destOrd="0" presId="urn:microsoft.com/office/officeart/2016/7/layout/VerticalDownArrowProcess"/>
    <dgm:cxn modelId="{D62EE6E7-C4F9-8149-B24D-6D58B0BDA40C}" type="presParOf" srcId="{E4CE6EBD-3BDD-2F43-BC8C-79C5CE26CFE0}" destId="{17A8E8BD-AF29-F24F-8A84-9D7D23212CA8}" srcOrd="0" destOrd="0" presId="urn:microsoft.com/office/officeart/2016/7/layout/VerticalDownArrowProcess"/>
    <dgm:cxn modelId="{A6A8E3DE-9ECA-7B48-8F94-40A549DC613B}" type="presParOf" srcId="{E4CE6EBD-3BDD-2F43-BC8C-79C5CE26CFE0}" destId="{81CD9B9C-C72B-D94C-8089-2CB3DCF4F3AC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90646-4FB4-40C3-B533-6AA1BC8C46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D7A548-04E7-437F-957D-663AC3F2EE45}">
      <dgm:prSet/>
      <dgm:spPr/>
      <dgm:t>
        <a:bodyPr/>
        <a:lstStyle/>
        <a:p>
          <a:r>
            <a:rPr lang="fr-FR" dirty="0"/>
            <a:t>La complexité de Dieu </a:t>
          </a:r>
          <a:endParaRPr lang="en-US" dirty="0"/>
        </a:p>
      </dgm:t>
    </dgm:pt>
    <dgm:pt modelId="{F1D47E7A-7ADB-442C-88F7-8D290F489188}" type="parTrans" cxnId="{95CC5D7C-EA68-425C-90E5-A895E672EA60}">
      <dgm:prSet/>
      <dgm:spPr/>
      <dgm:t>
        <a:bodyPr/>
        <a:lstStyle/>
        <a:p>
          <a:endParaRPr lang="en-US"/>
        </a:p>
      </dgm:t>
    </dgm:pt>
    <dgm:pt modelId="{89AFDCE9-F575-4134-BC9B-BF45C8CE65AD}" type="sibTrans" cxnId="{95CC5D7C-EA68-425C-90E5-A895E672EA60}">
      <dgm:prSet/>
      <dgm:spPr/>
      <dgm:t>
        <a:bodyPr/>
        <a:lstStyle/>
        <a:p>
          <a:endParaRPr lang="en-US"/>
        </a:p>
      </dgm:t>
    </dgm:pt>
    <dgm:pt modelId="{94B83E87-CB63-477F-B516-33D66F09CFC9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Judaïsme</a:t>
          </a:r>
          <a:r>
            <a:rPr lang="fr-FR" dirty="0"/>
            <a:t> : Deux Puissances dans la divinité</a:t>
          </a:r>
          <a:endParaRPr lang="en-US" dirty="0"/>
        </a:p>
      </dgm:t>
    </dgm:pt>
    <dgm:pt modelId="{CBABCE3A-6AAF-42C1-A17A-D73580FE8CC2}" type="parTrans" cxnId="{4573C45D-85EC-4BD8-9E68-2534CE82D1A3}">
      <dgm:prSet/>
      <dgm:spPr/>
      <dgm:t>
        <a:bodyPr/>
        <a:lstStyle/>
        <a:p>
          <a:endParaRPr lang="en-US"/>
        </a:p>
      </dgm:t>
    </dgm:pt>
    <dgm:pt modelId="{C9A66B66-C9C6-48D4-9880-1A1D16011603}" type="sibTrans" cxnId="{4573C45D-85EC-4BD8-9E68-2534CE82D1A3}">
      <dgm:prSet/>
      <dgm:spPr/>
      <dgm:t>
        <a:bodyPr/>
        <a:lstStyle/>
        <a:p>
          <a:endParaRPr lang="en-US"/>
        </a:p>
      </dgm:t>
    </dgm:pt>
    <dgm:pt modelId="{8F579B50-AC0E-4E77-BDC6-8CBF557ED4A1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Christianisme</a:t>
          </a:r>
          <a:r>
            <a:rPr lang="fr-FR" dirty="0"/>
            <a:t> : Trois personnes existent dans le seul Dieu (Trinité)</a:t>
          </a:r>
          <a:endParaRPr lang="en-US" dirty="0"/>
        </a:p>
      </dgm:t>
    </dgm:pt>
    <dgm:pt modelId="{4E5D4E0D-A6F5-4BC9-9204-9AC2109D8839}" type="parTrans" cxnId="{4691AC2D-37DC-46D4-81B9-8F138650377A}">
      <dgm:prSet/>
      <dgm:spPr/>
      <dgm:t>
        <a:bodyPr/>
        <a:lstStyle/>
        <a:p>
          <a:endParaRPr lang="en-US"/>
        </a:p>
      </dgm:t>
    </dgm:pt>
    <dgm:pt modelId="{14E619F8-508F-4F0B-A665-FE0E2F3E59EA}" type="sibTrans" cxnId="{4691AC2D-37DC-46D4-81B9-8F138650377A}">
      <dgm:prSet/>
      <dgm:spPr/>
      <dgm:t>
        <a:bodyPr/>
        <a:lstStyle/>
        <a:p>
          <a:endParaRPr lang="en-US"/>
        </a:p>
      </dgm:t>
    </dgm:pt>
    <dgm:pt modelId="{950FDB09-E737-4998-9279-CD7125093A5B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Islam</a:t>
          </a:r>
          <a:r>
            <a:rPr lang="fr-FR" dirty="0"/>
            <a:t> : Et Allah et le Coran sont éternels (</a:t>
          </a:r>
          <a:r>
            <a:rPr lang="fr-FR" dirty="0" err="1"/>
            <a:t>Tawhid</a:t>
          </a:r>
          <a:r>
            <a:rPr lang="fr-FR" dirty="0"/>
            <a:t>)</a:t>
          </a:r>
          <a:endParaRPr lang="en-US" dirty="0"/>
        </a:p>
      </dgm:t>
    </dgm:pt>
    <dgm:pt modelId="{2A73FCD3-9937-4DF2-A825-2BFCE598E553}" type="parTrans" cxnId="{C7C7AA70-4368-4155-B507-D0552990E8D1}">
      <dgm:prSet/>
      <dgm:spPr/>
      <dgm:t>
        <a:bodyPr/>
        <a:lstStyle/>
        <a:p>
          <a:endParaRPr lang="en-US"/>
        </a:p>
      </dgm:t>
    </dgm:pt>
    <dgm:pt modelId="{1A296BE6-2A86-4117-9649-427DA98567FE}" type="sibTrans" cxnId="{C7C7AA70-4368-4155-B507-D0552990E8D1}">
      <dgm:prSet/>
      <dgm:spPr/>
      <dgm:t>
        <a:bodyPr/>
        <a:lstStyle/>
        <a:p>
          <a:endParaRPr lang="en-US"/>
        </a:p>
      </dgm:t>
    </dgm:pt>
    <dgm:pt modelId="{8AF7C35D-642D-FE40-A690-27348401EC27}" type="pres">
      <dgm:prSet presAssocID="{DDB90646-4FB4-40C3-B533-6AA1BC8C46FD}" presName="linear" presStyleCnt="0">
        <dgm:presLayoutVars>
          <dgm:animLvl val="lvl"/>
          <dgm:resizeHandles val="exact"/>
        </dgm:presLayoutVars>
      </dgm:prSet>
      <dgm:spPr/>
    </dgm:pt>
    <dgm:pt modelId="{BC304535-833D-6F46-BD5D-2F9ADD031BFF}" type="pres">
      <dgm:prSet presAssocID="{7CD7A548-04E7-437F-957D-663AC3F2EE4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5F43705-4D2B-A841-8A03-1557B0A6FF50}" type="pres">
      <dgm:prSet presAssocID="{7CD7A548-04E7-437F-957D-663AC3F2EE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3A4106-6BC9-EE41-BEDB-0F6419E426DA}" type="presOf" srcId="{7CD7A548-04E7-437F-957D-663AC3F2EE45}" destId="{BC304535-833D-6F46-BD5D-2F9ADD031BFF}" srcOrd="0" destOrd="0" presId="urn:microsoft.com/office/officeart/2005/8/layout/vList2"/>
    <dgm:cxn modelId="{90D5112C-E0EA-904B-8277-03F7B28E0F65}" type="presOf" srcId="{8F579B50-AC0E-4E77-BDC6-8CBF557ED4A1}" destId="{05F43705-4D2B-A841-8A03-1557B0A6FF50}" srcOrd="0" destOrd="1" presId="urn:microsoft.com/office/officeart/2005/8/layout/vList2"/>
    <dgm:cxn modelId="{4691AC2D-37DC-46D4-81B9-8F138650377A}" srcId="{7CD7A548-04E7-437F-957D-663AC3F2EE45}" destId="{8F579B50-AC0E-4E77-BDC6-8CBF557ED4A1}" srcOrd="1" destOrd="0" parTransId="{4E5D4E0D-A6F5-4BC9-9204-9AC2109D8839}" sibTransId="{14E619F8-508F-4F0B-A665-FE0E2F3E59EA}"/>
    <dgm:cxn modelId="{4573C45D-85EC-4BD8-9E68-2534CE82D1A3}" srcId="{7CD7A548-04E7-437F-957D-663AC3F2EE45}" destId="{94B83E87-CB63-477F-B516-33D66F09CFC9}" srcOrd="0" destOrd="0" parTransId="{CBABCE3A-6AAF-42C1-A17A-D73580FE8CC2}" sibTransId="{C9A66B66-C9C6-48D4-9880-1A1D16011603}"/>
    <dgm:cxn modelId="{C7C7AA70-4368-4155-B507-D0552990E8D1}" srcId="{7CD7A548-04E7-437F-957D-663AC3F2EE45}" destId="{950FDB09-E737-4998-9279-CD7125093A5B}" srcOrd="2" destOrd="0" parTransId="{2A73FCD3-9937-4DF2-A825-2BFCE598E553}" sibTransId="{1A296BE6-2A86-4117-9649-427DA98567FE}"/>
    <dgm:cxn modelId="{95CC5D7C-EA68-425C-90E5-A895E672EA60}" srcId="{DDB90646-4FB4-40C3-B533-6AA1BC8C46FD}" destId="{7CD7A548-04E7-437F-957D-663AC3F2EE45}" srcOrd="0" destOrd="0" parTransId="{F1D47E7A-7ADB-442C-88F7-8D290F489188}" sibTransId="{89AFDCE9-F575-4134-BC9B-BF45C8CE65AD}"/>
    <dgm:cxn modelId="{D970288A-21A5-AB42-975A-AA2AD678594E}" type="presOf" srcId="{DDB90646-4FB4-40C3-B533-6AA1BC8C46FD}" destId="{8AF7C35D-642D-FE40-A690-27348401EC27}" srcOrd="0" destOrd="0" presId="urn:microsoft.com/office/officeart/2005/8/layout/vList2"/>
    <dgm:cxn modelId="{178B78AB-6CEA-6C4B-8794-A7C5D015208C}" type="presOf" srcId="{950FDB09-E737-4998-9279-CD7125093A5B}" destId="{05F43705-4D2B-A841-8A03-1557B0A6FF50}" srcOrd="0" destOrd="2" presId="urn:microsoft.com/office/officeart/2005/8/layout/vList2"/>
    <dgm:cxn modelId="{7A209CF0-3585-AF41-8A8C-68FEE9D18A7F}" type="presOf" srcId="{94B83E87-CB63-477F-B516-33D66F09CFC9}" destId="{05F43705-4D2B-A841-8A03-1557B0A6FF50}" srcOrd="0" destOrd="0" presId="urn:microsoft.com/office/officeart/2005/8/layout/vList2"/>
    <dgm:cxn modelId="{6A877366-5CC3-7245-9391-9BAA45615F98}" type="presParOf" srcId="{8AF7C35D-642D-FE40-A690-27348401EC27}" destId="{BC304535-833D-6F46-BD5D-2F9ADD031BFF}" srcOrd="0" destOrd="0" presId="urn:microsoft.com/office/officeart/2005/8/layout/vList2"/>
    <dgm:cxn modelId="{9A8FBD99-5503-CC4B-9031-2B60E0D51E5A}" type="presParOf" srcId="{8AF7C35D-642D-FE40-A690-27348401EC27}" destId="{05F43705-4D2B-A841-8A03-1557B0A6FF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89A119-3BE0-4DFE-9E86-74A9E900F87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BB39608-BCF3-4216-8076-C6C7D83BF206}">
      <dgm:prSet custT="1"/>
      <dgm:spPr/>
      <dgm:t>
        <a:bodyPr/>
        <a:lstStyle/>
        <a:p>
          <a:r>
            <a:rPr lang="fr-FR" sz="2400" dirty="0"/>
            <a:t>Une antinomie est à la fois indispensable et incompréhensible</a:t>
          </a:r>
          <a:endParaRPr lang="en-US" sz="2400" dirty="0"/>
        </a:p>
      </dgm:t>
    </dgm:pt>
    <dgm:pt modelId="{67AEE13F-891D-4432-B7B2-4500E600C951}" type="parTrans" cxnId="{89D20F30-673B-4BF8-9579-EA7C53D2B19A}">
      <dgm:prSet/>
      <dgm:spPr/>
      <dgm:t>
        <a:bodyPr/>
        <a:lstStyle/>
        <a:p>
          <a:endParaRPr lang="en-US"/>
        </a:p>
      </dgm:t>
    </dgm:pt>
    <dgm:pt modelId="{756BBBCE-EEFD-47B0-BD06-79A2B7C922A5}" type="sibTrans" cxnId="{89D20F30-673B-4BF8-9579-EA7C53D2B19A}">
      <dgm:prSet/>
      <dgm:spPr/>
      <dgm:t>
        <a:bodyPr/>
        <a:lstStyle/>
        <a:p>
          <a:endParaRPr lang="en-US"/>
        </a:p>
      </dgm:t>
    </dgm:pt>
    <dgm:pt modelId="{3592E589-6997-406C-A225-6947EB3F92C7}">
      <dgm:prSet custT="1"/>
      <dgm:spPr/>
      <dgm:t>
        <a:bodyPr/>
        <a:lstStyle/>
        <a:p>
          <a:r>
            <a:rPr lang="fr-FR" sz="2400" dirty="0"/>
            <a:t>Elle n’est pas inventée, elle nous est imposée par les faits eux-mêmes</a:t>
          </a:r>
          <a:endParaRPr lang="en-US" sz="2400" dirty="0"/>
        </a:p>
      </dgm:t>
    </dgm:pt>
    <dgm:pt modelId="{6A539E8A-0C2A-4AB2-A972-F1E104935D93}" type="parTrans" cxnId="{2EE49FDB-4182-4762-9264-068DACDA1B85}">
      <dgm:prSet/>
      <dgm:spPr/>
      <dgm:t>
        <a:bodyPr/>
        <a:lstStyle/>
        <a:p>
          <a:endParaRPr lang="en-US"/>
        </a:p>
      </dgm:t>
    </dgm:pt>
    <dgm:pt modelId="{AF96FE56-3C3A-4ED8-A24C-BB373398EBB2}" type="sibTrans" cxnId="{2EE49FDB-4182-4762-9264-068DACDA1B85}">
      <dgm:prSet/>
      <dgm:spPr/>
      <dgm:t>
        <a:bodyPr/>
        <a:lstStyle/>
        <a:p>
          <a:endParaRPr lang="en-US"/>
        </a:p>
      </dgm:t>
    </dgm:pt>
    <dgm:pt modelId="{13CB4059-AE8B-4895-9785-8E9100E41404}">
      <dgm:prSet/>
      <dgm:spPr/>
      <dgm:t>
        <a:bodyPr/>
        <a:lstStyle/>
        <a:p>
          <a:r>
            <a:rPr lang="fr-FR"/>
            <a:t>Elle est inévitable et elle est insoluble</a:t>
          </a:r>
          <a:endParaRPr lang="en-US"/>
        </a:p>
      </dgm:t>
    </dgm:pt>
    <dgm:pt modelId="{2FDBAAC5-CA36-4C68-9347-F72EB412E8F7}" type="parTrans" cxnId="{363D8CF2-11B1-4ED9-A06F-036042F78F6C}">
      <dgm:prSet/>
      <dgm:spPr/>
      <dgm:t>
        <a:bodyPr/>
        <a:lstStyle/>
        <a:p>
          <a:endParaRPr lang="en-US"/>
        </a:p>
      </dgm:t>
    </dgm:pt>
    <dgm:pt modelId="{C70517AB-C7C5-469B-B0AF-583020D945CB}" type="sibTrans" cxnId="{363D8CF2-11B1-4ED9-A06F-036042F78F6C}">
      <dgm:prSet/>
      <dgm:spPr/>
      <dgm:t>
        <a:bodyPr/>
        <a:lstStyle/>
        <a:p>
          <a:endParaRPr lang="en-US"/>
        </a:p>
      </dgm:t>
    </dgm:pt>
    <dgm:pt modelId="{7A41B6D5-A576-4526-8059-A8FC3F8CD6FB}">
      <dgm:prSet/>
      <dgm:spPr/>
      <dgm:t>
        <a:bodyPr/>
        <a:lstStyle/>
        <a:p>
          <a:r>
            <a:rPr lang="fr-FR"/>
            <a:t>Nous ne pouvons pas l’expliquer</a:t>
          </a:r>
          <a:endParaRPr lang="en-US"/>
        </a:p>
      </dgm:t>
    </dgm:pt>
    <dgm:pt modelId="{14FFB2F5-74AC-4182-A502-19B4E481967E}" type="parTrans" cxnId="{B2795F9A-614D-4ABC-B5A5-8A6FDDBCC1FB}">
      <dgm:prSet/>
      <dgm:spPr/>
      <dgm:t>
        <a:bodyPr/>
        <a:lstStyle/>
        <a:p>
          <a:endParaRPr lang="en-US"/>
        </a:p>
      </dgm:t>
    </dgm:pt>
    <dgm:pt modelId="{5B7673AA-8999-4B33-9086-A633A2F111CB}" type="sibTrans" cxnId="{B2795F9A-614D-4ABC-B5A5-8A6FDDBCC1FB}">
      <dgm:prSet/>
      <dgm:spPr/>
      <dgm:t>
        <a:bodyPr/>
        <a:lstStyle/>
        <a:p>
          <a:endParaRPr lang="en-US"/>
        </a:p>
      </dgm:t>
    </dgm:pt>
    <dgm:pt modelId="{AF4B7360-7781-421C-8852-828CD0CD0BEF}">
      <dgm:prSet/>
      <dgm:spPr/>
      <dgm:t>
        <a:bodyPr/>
        <a:lstStyle/>
        <a:p>
          <a:r>
            <a:rPr lang="fr-FR"/>
            <a:t>Nous ne pouvons pas nous en défaire sans falsifier les faits</a:t>
          </a:r>
          <a:endParaRPr lang="en-US"/>
        </a:p>
      </dgm:t>
    </dgm:pt>
    <dgm:pt modelId="{A8CAD69F-9990-4740-BB6F-2F9121851A3F}" type="parTrans" cxnId="{C07D9DF7-DDB2-4FBB-AD6A-5D3B966897DD}">
      <dgm:prSet/>
      <dgm:spPr/>
      <dgm:t>
        <a:bodyPr/>
        <a:lstStyle/>
        <a:p>
          <a:endParaRPr lang="en-US"/>
        </a:p>
      </dgm:t>
    </dgm:pt>
    <dgm:pt modelId="{ED29BC54-9659-401A-849C-39A0B8A475CE}" type="sibTrans" cxnId="{C07D9DF7-DDB2-4FBB-AD6A-5D3B966897DD}">
      <dgm:prSet/>
      <dgm:spPr/>
      <dgm:t>
        <a:bodyPr/>
        <a:lstStyle/>
        <a:p>
          <a:endParaRPr lang="en-US"/>
        </a:p>
      </dgm:t>
    </dgm:pt>
    <dgm:pt modelId="{F2D84435-2682-9346-8846-14E78A6CDA76}" type="pres">
      <dgm:prSet presAssocID="{6389A119-3BE0-4DFE-9E86-74A9E900F878}" presName="outerComposite" presStyleCnt="0">
        <dgm:presLayoutVars>
          <dgm:chMax val="5"/>
          <dgm:dir/>
          <dgm:resizeHandles val="exact"/>
        </dgm:presLayoutVars>
      </dgm:prSet>
      <dgm:spPr/>
    </dgm:pt>
    <dgm:pt modelId="{D9C71490-5BA3-FE41-99E2-B7E26B994E22}" type="pres">
      <dgm:prSet presAssocID="{6389A119-3BE0-4DFE-9E86-74A9E900F878}" presName="dummyMaxCanvas" presStyleCnt="0">
        <dgm:presLayoutVars/>
      </dgm:prSet>
      <dgm:spPr/>
    </dgm:pt>
    <dgm:pt modelId="{D1E90E6C-1826-9A48-8365-F90EBDAE4248}" type="pres">
      <dgm:prSet presAssocID="{6389A119-3BE0-4DFE-9E86-74A9E900F878}" presName="FiveNodes_1" presStyleLbl="node1" presStyleIdx="0" presStyleCnt="5">
        <dgm:presLayoutVars>
          <dgm:bulletEnabled val="1"/>
        </dgm:presLayoutVars>
      </dgm:prSet>
      <dgm:spPr/>
    </dgm:pt>
    <dgm:pt modelId="{41A1DCE0-07D7-7042-83A1-0BA5F9D807D7}" type="pres">
      <dgm:prSet presAssocID="{6389A119-3BE0-4DFE-9E86-74A9E900F878}" presName="FiveNodes_2" presStyleLbl="node1" presStyleIdx="1" presStyleCnt="5">
        <dgm:presLayoutVars>
          <dgm:bulletEnabled val="1"/>
        </dgm:presLayoutVars>
      </dgm:prSet>
      <dgm:spPr/>
    </dgm:pt>
    <dgm:pt modelId="{F297A733-C4B4-2445-BD45-59FCE52CDE05}" type="pres">
      <dgm:prSet presAssocID="{6389A119-3BE0-4DFE-9E86-74A9E900F878}" presName="FiveNodes_3" presStyleLbl="node1" presStyleIdx="2" presStyleCnt="5">
        <dgm:presLayoutVars>
          <dgm:bulletEnabled val="1"/>
        </dgm:presLayoutVars>
      </dgm:prSet>
      <dgm:spPr/>
    </dgm:pt>
    <dgm:pt modelId="{9E16F874-BE4F-7549-88C9-36A30DE2B158}" type="pres">
      <dgm:prSet presAssocID="{6389A119-3BE0-4DFE-9E86-74A9E900F878}" presName="FiveNodes_4" presStyleLbl="node1" presStyleIdx="3" presStyleCnt="5">
        <dgm:presLayoutVars>
          <dgm:bulletEnabled val="1"/>
        </dgm:presLayoutVars>
      </dgm:prSet>
      <dgm:spPr/>
    </dgm:pt>
    <dgm:pt modelId="{7F17B54D-96B7-0048-8FD5-9745F5049EF3}" type="pres">
      <dgm:prSet presAssocID="{6389A119-3BE0-4DFE-9E86-74A9E900F878}" presName="FiveNodes_5" presStyleLbl="node1" presStyleIdx="4" presStyleCnt="5">
        <dgm:presLayoutVars>
          <dgm:bulletEnabled val="1"/>
        </dgm:presLayoutVars>
      </dgm:prSet>
      <dgm:spPr/>
    </dgm:pt>
    <dgm:pt modelId="{121666E5-36C0-7A4F-B021-62C7F4D6D7CD}" type="pres">
      <dgm:prSet presAssocID="{6389A119-3BE0-4DFE-9E86-74A9E900F878}" presName="FiveConn_1-2" presStyleLbl="fgAccFollowNode1" presStyleIdx="0" presStyleCnt="4">
        <dgm:presLayoutVars>
          <dgm:bulletEnabled val="1"/>
        </dgm:presLayoutVars>
      </dgm:prSet>
      <dgm:spPr/>
    </dgm:pt>
    <dgm:pt modelId="{F42AA12B-5639-0E43-AF75-124FAE94DCD4}" type="pres">
      <dgm:prSet presAssocID="{6389A119-3BE0-4DFE-9E86-74A9E900F878}" presName="FiveConn_2-3" presStyleLbl="fgAccFollowNode1" presStyleIdx="1" presStyleCnt="4">
        <dgm:presLayoutVars>
          <dgm:bulletEnabled val="1"/>
        </dgm:presLayoutVars>
      </dgm:prSet>
      <dgm:spPr/>
    </dgm:pt>
    <dgm:pt modelId="{515AF24C-12BE-D34B-A1E9-002254BDA92A}" type="pres">
      <dgm:prSet presAssocID="{6389A119-3BE0-4DFE-9E86-74A9E900F878}" presName="FiveConn_3-4" presStyleLbl="fgAccFollowNode1" presStyleIdx="2" presStyleCnt="4">
        <dgm:presLayoutVars>
          <dgm:bulletEnabled val="1"/>
        </dgm:presLayoutVars>
      </dgm:prSet>
      <dgm:spPr/>
    </dgm:pt>
    <dgm:pt modelId="{E6CD4349-87E6-874E-A625-01974732928D}" type="pres">
      <dgm:prSet presAssocID="{6389A119-3BE0-4DFE-9E86-74A9E900F878}" presName="FiveConn_4-5" presStyleLbl="fgAccFollowNode1" presStyleIdx="3" presStyleCnt="4">
        <dgm:presLayoutVars>
          <dgm:bulletEnabled val="1"/>
        </dgm:presLayoutVars>
      </dgm:prSet>
      <dgm:spPr/>
    </dgm:pt>
    <dgm:pt modelId="{34478494-0EA3-F94C-985B-CCA047DC37D4}" type="pres">
      <dgm:prSet presAssocID="{6389A119-3BE0-4DFE-9E86-74A9E900F878}" presName="FiveNodes_1_text" presStyleLbl="node1" presStyleIdx="4" presStyleCnt="5">
        <dgm:presLayoutVars>
          <dgm:bulletEnabled val="1"/>
        </dgm:presLayoutVars>
      </dgm:prSet>
      <dgm:spPr/>
    </dgm:pt>
    <dgm:pt modelId="{7A1CA99A-B609-7F4B-B22B-A6CCBE5DAD69}" type="pres">
      <dgm:prSet presAssocID="{6389A119-3BE0-4DFE-9E86-74A9E900F878}" presName="FiveNodes_2_text" presStyleLbl="node1" presStyleIdx="4" presStyleCnt="5">
        <dgm:presLayoutVars>
          <dgm:bulletEnabled val="1"/>
        </dgm:presLayoutVars>
      </dgm:prSet>
      <dgm:spPr/>
    </dgm:pt>
    <dgm:pt modelId="{661F97B3-F465-204C-BF84-DC9E9FC2AD6A}" type="pres">
      <dgm:prSet presAssocID="{6389A119-3BE0-4DFE-9E86-74A9E900F878}" presName="FiveNodes_3_text" presStyleLbl="node1" presStyleIdx="4" presStyleCnt="5">
        <dgm:presLayoutVars>
          <dgm:bulletEnabled val="1"/>
        </dgm:presLayoutVars>
      </dgm:prSet>
      <dgm:spPr/>
    </dgm:pt>
    <dgm:pt modelId="{E7726F5C-C54D-E843-9A2F-2FDB06E7DEAB}" type="pres">
      <dgm:prSet presAssocID="{6389A119-3BE0-4DFE-9E86-74A9E900F878}" presName="FiveNodes_4_text" presStyleLbl="node1" presStyleIdx="4" presStyleCnt="5">
        <dgm:presLayoutVars>
          <dgm:bulletEnabled val="1"/>
        </dgm:presLayoutVars>
      </dgm:prSet>
      <dgm:spPr/>
    </dgm:pt>
    <dgm:pt modelId="{75AC16C1-610E-4248-91C5-78946247306B}" type="pres">
      <dgm:prSet presAssocID="{6389A119-3BE0-4DFE-9E86-74A9E900F87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C784606-6AAD-1941-A5A1-3801411BA206}" type="presOf" srcId="{AF96FE56-3C3A-4ED8-A24C-BB373398EBB2}" destId="{F42AA12B-5639-0E43-AF75-124FAE94DCD4}" srcOrd="0" destOrd="0" presId="urn:microsoft.com/office/officeart/2005/8/layout/vProcess5"/>
    <dgm:cxn modelId="{5D3CAD28-86E5-A744-AC3E-ADBD2F89A290}" type="presOf" srcId="{AF4B7360-7781-421C-8852-828CD0CD0BEF}" destId="{75AC16C1-610E-4248-91C5-78946247306B}" srcOrd="1" destOrd="0" presId="urn:microsoft.com/office/officeart/2005/8/layout/vProcess5"/>
    <dgm:cxn modelId="{7A534A2D-FDD8-5348-BB79-C11370915BDF}" type="presOf" srcId="{3592E589-6997-406C-A225-6947EB3F92C7}" destId="{7A1CA99A-B609-7F4B-B22B-A6CCBE5DAD69}" srcOrd="1" destOrd="0" presId="urn:microsoft.com/office/officeart/2005/8/layout/vProcess5"/>
    <dgm:cxn modelId="{89D20F30-673B-4BF8-9579-EA7C53D2B19A}" srcId="{6389A119-3BE0-4DFE-9E86-74A9E900F878}" destId="{6BB39608-BCF3-4216-8076-C6C7D83BF206}" srcOrd="0" destOrd="0" parTransId="{67AEE13F-891D-4432-B7B2-4500E600C951}" sibTransId="{756BBBCE-EEFD-47B0-BD06-79A2B7C922A5}"/>
    <dgm:cxn modelId="{922B7430-6BD0-DB48-8AF3-EDE8CE443798}" type="presOf" srcId="{6389A119-3BE0-4DFE-9E86-74A9E900F878}" destId="{F2D84435-2682-9346-8846-14E78A6CDA76}" srcOrd="0" destOrd="0" presId="urn:microsoft.com/office/officeart/2005/8/layout/vProcess5"/>
    <dgm:cxn modelId="{028D7034-2251-4542-B33D-B8BEB553AFB2}" type="presOf" srcId="{6BB39608-BCF3-4216-8076-C6C7D83BF206}" destId="{34478494-0EA3-F94C-985B-CCA047DC37D4}" srcOrd="1" destOrd="0" presId="urn:microsoft.com/office/officeart/2005/8/layout/vProcess5"/>
    <dgm:cxn modelId="{4027666E-9FDD-7C48-A9D1-DA1354CDC8CC}" type="presOf" srcId="{AF4B7360-7781-421C-8852-828CD0CD0BEF}" destId="{7F17B54D-96B7-0048-8FD5-9745F5049EF3}" srcOrd="0" destOrd="0" presId="urn:microsoft.com/office/officeart/2005/8/layout/vProcess5"/>
    <dgm:cxn modelId="{80789370-F801-7543-AFE2-853AD8FBC3C8}" type="presOf" srcId="{756BBBCE-EEFD-47B0-BD06-79A2B7C922A5}" destId="{121666E5-36C0-7A4F-B021-62C7F4D6D7CD}" srcOrd="0" destOrd="0" presId="urn:microsoft.com/office/officeart/2005/8/layout/vProcess5"/>
    <dgm:cxn modelId="{E0173A54-DF8A-5043-8AF8-1D7B10BAAF64}" type="presOf" srcId="{7A41B6D5-A576-4526-8059-A8FC3F8CD6FB}" destId="{9E16F874-BE4F-7549-88C9-36A30DE2B158}" srcOrd="0" destOrd="0" presId="urn:microsoft.com/office/officeart/2005/8/layout/vProcess5"/>
    <dgm:cxn modelId="{A43F3482-B089-8547-8286-8EDABF0A2AEF}" type="presOf" srcId="{7A41B6D5-A576-4526-8059-A8FC3F8CD6FB}" destId="{E7726F5C-C54D-E843-9A2F-2FDB06E7DEAB}" srcOrd="1" destOrd="0" presId="urn:microsoft.com/office/officeart/2005/8/layout/vProcess5"/>
    <dgm:cxn modelId="{72ED2C8B-3D1E-4C46-8E3A-CF9D6653A3EE}" type="presOf" srcId="{6BB39608-BCF3-4216-8076-C6C7D83BF206}" destId="{D1E90E6C-1826-9A48-8365-F90EBDAE4248}" srcOrd="0" destOrd="0" presId="urn:microsoft.com/office/officeart/2005/8/layout/vProcess5"/>
    <dgm:cxn modelId="{B2795F9A-614D-4ABC-B5A5-8A6FDDBCC1FB}" srcId="{6389A119-3BE0-4DFE-9E86-74A9E900F878}" destId="{7A41B6D5-A576-4526-8059-A8FC3F8CD6FB}" srcOrd="3" destOrd="0" parTransId="{14FFB2F5-74AC-4182-A502-19B4E481967E}" sibTransId="{5B7673AA-8999-4B33-9086-A633A2F111CB}"/>
    <dgm:cxn modelId="{C364AEA0-522D-D94A-9FEF-09E5BDDF4FA0}" type="presOf" srcId="{13CB4059-AE8B-4895-9785-8E9100E41404}" destId="{F297A733-C4B4-2445-BD45-59FCE52CDE05}" srcOrd="0" destOrd="0" presId="urn:microsoft.com/office/officeart/2005/8/layout/vProcess5"/>
    <dgm:cxn modelId="{AE9888A2-EC8F-C147-8B44-4AB1671168CA}" type="presOf" srcId="{C70517AB-C7C5-469B-B0AF-583020D945CB}" destId="{515AF24C-12BE-D34B-A1E9-002254BDA92A}" srcOrd="0" destOrd="0" presId="urn:microsoft.com/office/officeart/2005/8/layout/vProcess5"/>
    <dgm:cxn modelId="{AC0C45AB-5CCD-484A-A4A0-37FED8A86B6F}" type="presOf" srcId="{3592E589-6997-406C-A225-6947EB3F92C7}" destId="{41A1DCE0-07D7-7042-83A1-0BA5F9D807D7}" srcOrd="0" destOrd="0" presId="urn:microsoft.com/office/officeart/2005/8/layout/vProcess5"/>
    <dgm:cxn modelId="{2EE49FDB-4182-4762-9264-068DACDA1B85}" srcId="{6389A119-3BE0-4DFE-9E86-74A9E900F878}" destId="{3592E589-6997-406C-A225-6947EB3F92C7}" srcOrd="1" destOrd="0" parTransId="{6A539E8A-0C2A-4AB2-A972-F1E104935D93}" sibTransId="{AF96FE56-3C3A-4ED8-A24C-BB373398EBB2}"/>
    <dgm:cxn modelId="{1ABA17E7-E670-CE47-AB9B-0E6D8AE79E9A}" type="presOf" srcId="{13CB4059-AE8B-4895-9785-8E9100E41404}" destId="{661F97B3-F465-204C-BF84-DC9E9FC2AD6A}" srcOrd="1" destOrd="0" presId="urn:microsoft.com/office/officeart/2005/8/layout/vProcess5"/>
    <dgm:cxn modelId="{363D8CF2-11B1-4ED9-A06F-036042F78F6C}" srcId="{6389A119-3BE0-4DFE-9E86-74A9E900F878}" destId="{13CB4059-AE8B-4895-9785-8E9100E41404}" srcOrd="2" destOrd="0" parTransId="{2FDBAAC5-CA36-4C68-9347-F72EB412E8F7}" sibTransId="{C70517AB-C7C5-469B-B0AF-583020D945CB}"/>
    <dgm:cxn modelId="{C07D9DF7-DDB2-4FBB-AD6A-5D3B966897DD}" srcId="{6389A119-3BE0-4DFE-9E86-74A9E900F878}" destId="{AF4B7360-7781-421C-8852-828CD0CD0BEF}" srcOrd="4" destOrd="0" parTransId="{A8CAD69F-9990-4740-BB6F-2F9121851A3F}" sibTransId="{ED29BC54-9659-401A-849C-39A0B8A475CE}"/>
    <dgm:cxn modelId="{6C989FFB-BF39-BF47-A95A-77D2BACBDDFB}" type="presOf" srcId="{5B7673AA-8999-4B33-9086-A633A2F111CB}" destId="{E6CD4349-87E6-874E-A625-01974732928D}" srcOrd="0" destOrd="0" presId="urn:microsoft.com/office/officeart/2005/8/layout/vProcess5"/>
    <dgm:cxn modelId="{C3C3F009-A63E-9346-8DE7-7DF76E92E6C2}" type="presParOf" srcId="{F2D84435-2682-9346-8846-14E78A6CDA76}" destId="{D9C71490-5BA3-FE41-99E2-B7E26B994E22}" srcOrd="0" destOrd="0" presId="urn:microsoft.com/office/officeart/2005/8/layout/vProcess5"/>
    <dgm:cxn modelId="{C1E2945E-BF91-474E-AFC9-D00D684BB3E9}" type="presParOf" srcId="{F2D84435-2682-9346-8846-14E78A6CDA76}" destId="{D1E90E6C-1826-9A48-8365-F90EBDAE4248}" srcOrd="1" destOrd="0" presId="urn:microsoft.com/office/officeart/2005/8/layout/vProcess5"/>
    <dgm:cxn modelId="{48C4ADC7-9795-D441-9692-726BE0BFF953}" type="presParOf" srcId="{F2D84435-2682-9346-8846-14E78A6CDA76}" destId="{41A1DCE0-07D7-7042-83A1-0BA5F9D807D7}" srcOrd="2" destOrd="0" presId="urn:microsoft.com/office/officeart/2005/8/layout/vProcess5"/>
    <dgm:cxn modelId="{64F4BFCE-2ADB-B643-8EF9-8C12AA897425}" type="presParOf" srcId="{F2D84435-2682-9346-8846-14E78A6CDA76}" destId="{F297A733-C4B4-2445-BD45-59FCE52CDE05}" srcOrd="3" destOrd="0" presId="urn:microsoft.com/office/officeart/2005/8/layout/vProcess5"/>
    <dgm:cxn modelId="{7CC93141-B769-4142-85DE-48CB0C3CD558}" type="presParOf" srcId="{F2D84435-2682-9346-8846-14E78A6CDA76}" destId="{9E16F874-BE4F-7549-88C9-36A30DE2B158}" srcOrd="4" destOrd="0" presId="urn:microsoft.com/office/officeart/2005/8/layout/vProcess5"/>
    <dgm:cxn modelId="{B0191D13-6AEA-F44F-8819-FAA5FC596486}" type="presParOf" srcId="{F2D84435-2682-9346-8846-14E78A6CDA76}" destId="{7F17B54D-96B7-0048-8FD5-9745F5049EF3}" srcOrd="5" destOrd="0" presId="urn:microsoft.com/office/officeart/2005/8/layout/vProcess5"/>
    <dgm:cxn modelId="{D23686E3-98F2-2140-B010-9EF70374922D}" type="presParOf" srcId="{F2D84435-2682-9346-8846-14E78A6CDA76}" destId="{121666E5-36C0-7A4F-B021-62C7F4D6D7CD}" srcOrd="6" destOrd="0" presId="urn:microsoft.com/office/officeart/2005/8/layout/vProcess5"/>
    <dgm:cxn modelId="{509D1D3C-D3C3-834A-8EA4-BA1D878434A9}" type="presParOf" srcId="{F2D84435-2682-9346-8846-14E78A6CDA76}" destId="{F42AA12B-5639-0E43-AF75-124FAE94DCD4}" srcOrd="7" destOrd="0" presId="urn:microsoft.com/office/officeart/2005/8/layout/vProcess5"/>
    <dgm:cxn modelId="{014D7C3E-F8D5-8840-AEAE-F03E5E1C0B61}" type="presParOf" srcId="{F2D84435-2682-9346-8846-14E78A6CDA76}" destId="{515AF24C-12BE-D34B-A1E9-002254BDA92A}" srcOrd="8" destOrd="0" presId="urn:microsoft.com/office/officeart/2005/8/layout/vProcess5"/>
    <dgm:cxn modelId="{B9D56BFE-F01C-EB41-9C5A-29F907340095}" type="presParOf" srcId="{F2D84435-2682-9346-8846-14E78A6CDA76}" destId="{E6CD4349-87E6-874E-A625-01974732928D}" srcOrd="9" destOrd="0" presId="urn:microsoft.com/office/officeart/2005/8/layout/vProcess5"/>
    <dgm:cxn modelId="{1C9ADFE1-75BE-7147-9BEC-E65921468291}" type="presParOf" srcId="{F2D84435-2682-9346-8846-14E78A6CDA76}" destId="{34478494-0EA3-F94C-985B-CCA047DC37D4}" srcOrd="10" destOrd="0" presId="urn:microsoft.com/office/officeart/2005/8/layout/vProcess5"/>
    <dgm:cxn modelId="{EC9CFA2B-EC74-D04B-8E9B-EE4F07A21AD9}" type="presParOf" srcId="{F2D84435-2682-9346-8846-14E78A6CDA76}" destId="{7A1CA99A-B609-7F4B-B22B-A6CCBE5DAD69}" srcOrd="11" destOrd="0" presId="urn:microsoft.com/office/officeart/2005/8/layout/vProcess5"/>
    <dgm:cxn modelId="{E2168801-A326-CF4F-8CB0-CEBA6B595ED7}" type="presParOf" srcId="{F2D84435-2682-9346-8846-14E78A6CDA76}" destId="{661F97B3-F465-204C-BF84-DC9E9FC2AD6A}" srcOrd="12" destOrd="0" presId="urn:microsoft.com/office/officeart/2005/8/layout/vProcess5"/>
    <dgm:cxn modelId="{0CC10D41-BE45-3841-AE47-71521A6F22A2}" type="presParOf" srcId="{F2D84435-2682-9346-8846-14E78A6CDA76}" destId="{E7726F5C-C54D-E843-9A2F-2FDB06E7DEAB}" srcOrd="13" destOrd="0" presId="urn:microsoft.com/office/officeart/2005/8/layout/vProcess5"/>
    <dgm:cxn modelId="{E61FA198-DB6A-8044-8586-0F26D13EA571}" type="presParOf" srcId="{F2D84435-2682-9346-8846-14E78A6CDA76}" destId="{75AC16C1-610E-4248-91C5-7894624730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E03C9F-CCC4-48C7-9723-A6153D8771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E52996-5D02-4DA5-B687-DE81A0A309A3}">
      <dgm:prSet/>
      <dgm:spPr/>
      <dgm:t>
        <a:bodyPr/>
        <a:lstStyle/>
        <a:p>
          <a:r>
            <a:rPr lang="fr-FR" b="0" i="0" dirty="0"/>
            <a:t>Alors </a:t>
          </a:r>
          <a:r>
            <a:rPr lang="fr-FR" b="0" i="0" dirty="0">
              <a:solidFill>
                <a:srgbClr val="FF0000"/>
              </a:solidFill>
            </a:rPr>
            <a:t>l'Éternel fit pleuvoir du ciel </a:t>
          </a:r>
          <a:r>
            <a:rPr lang="fr-FR" b="0" i="0" dirty="0"/>
            <a:t>sur Sodome et sur Gomorrhe du soufre et </a:t>
          </a:r>
          <a:r>
            <a:rPr lang="fr-FR" b="0" i="0" dirty="0">
              <a:solidFill>
                <a:srgbClr val="FF0000"/>
              </a:solidFill>
            </a:rPr>
            <a:t>du feu, de par l'Éternel</a:t>
          </a:r>
          <a:r>
            <a:rPr lang="fr-FR" b="0" i="0" dirty="0"/>
            <a:t>. </a:t>
          </a:r>
          <a:r>
            <a:rPr lang="fr-FR" b="1" i="0" dirty="0"/>
            <a:t>Genèse 19:24</a:t>
          </a:r>
          <a:endParaRPr lang="en-US" dirty="0"/>
        </a:p>
      </dgm:t>
    </dgm:pt>
    <dgm:pt modelId="{DAFC49ED-6427-4648-A632-8C95D1AEB01B}" type="parTrans" cxnId="{2276DE8B-B29C-4310-B9CB-E36E1CD6286F}">
      <dgm:prSet/>
      <dgm:spPr/>
      <dgm:t>
        <a:bodyPr/>
        <a:lstStyle/>
        <a:p>
          <a:endParaRPr lang="en-US"/>
        </a:p>
      </dgm:t>
    </dgm:pt>
    <dgm:pt modelId="{C3E743D5-D4B9-4E8A-96E6-ECA0982D6A98}" type="sibTrans" cxnId="{2276DE8B-B29C-4310-B9CB-E36E1CD6286F}">
      <dgm:prSet/>
      <dgm:spPr/>
      <dgm:t>
        <a:bodyPr/>
        <a:lstStyle/>
        <a:p>
          <a:endParaRPr lang="en-US"/>
        </a:p>
      </dgm:t>
    </dgm:pt>
    <dgm:pt modelId="{BDAC33B5-E7D6-458E-97AC-347785F4E373}">
      <dgm:prSet/>
      <dgm:spPr/>
      <dgm:t>
        <a:bodyPr/>
        <a:lstStyle/>
        <a:p>
          <a:r>
            <a:rPr lang="fr-FR" b="0" i="0" dirty="0">
              <a:solidFill>
                <a:srgbClr val="FF0000"/>
              </a:solidFill>
            </a:rPr>
            <a:t>Je vous ai bouleversés</a:t>
          </a:r>
          <a:r>
            <a:rPr lang="fr-FR" b="0" i="0" dirty="0"/>
            <a:t>, </a:t>
          </a:r>
          <a:r>
            <a:rPr lang="fr-FR" b="0" i="0" dirty="0">
              <a:solidFill>
                <a:srgbClr val="FF0000"/>
              </a:solidFill>
            </a:rPr>
            <a:t>Comme Sodome et Gomorrhe, que Dieu détruisit</a:t>
          </a:r>
          <a:r>
            <a:rPr lang="fr-FR" b="0" i="0" dirty="0"/>
            <a:t>; Et vous avez été comme un tison arraché de l'incendie. Malgré cela, vous n'êtes pas revenus à moi, dit l'Eternel... </a:t>
          </a:r>
          <a:r>
            <a:rPr lang="fr-FR" b="1" dirty="0"/>
            <a:t>Amos 4:11</a:t>
          </a:r>
          <a:endParaRPr lang="en-US" dirty="0"/>
        </a:p>
      </dgm:t>
    </dgm:pt>
    <dgm:pt modelId="{F56ACF19-EDB2-414C-BD41-367EB675C82E}" type="parTrans" cxnId="{1755CCB6-6CBD-46EA-8411-8130CD5EFF5F}">
      <dgm:prSet/>
      <dgm:spPr/>
      <dgm:t>
        <a:bodyPr/>
        <a:lstStyle/>
        <a:p>
          <a:endParaRPr lang="en-US"/>
        </a:p>
      </dgm:t>
    </dgm:pt>
    <dgm:pt modelId="{71752913-42FE-4E57-9DA6-F3079DFE928B}" type="sibTrans" cxnId="{1755CCB6-6CBD-46EA-8411-8130CD5EFF5F}">
      <dgm:prSet/>
      <dgm:spPr/>
      <dgm:t>
        <a:bodyPr/>
        <a:lstStyle/>
        <a:p>
          <a:endParaRPr lang="en-US"/>
        </a:p>
      </dgm:t>
    </dgm:pt>
    <dgm:pt modelId="{31534DC0-5B04-9A4B-80EB-17C38CF7403D}" type="pres">
      <dgm:prSet presAssocID="{12E03C9F-CCC4-48C7-9723-A6153D8771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AEDB31-39A0-2947-AE81-E77AF6F4CD3C}" type="pres">
      <dgm:prSet presAssocID="{FBE52996-5D02-4DA5-B687-DE81A0A309A3}" presName="hierRoot1" presStyleCnt="0"/>
      <dgm:spPr/>
    </dgm:pt>
    <dgm:pt modelId="{437EEE8F-15D2-3240-96EF-D02A79EEFC81}" type="pres">
      <dgm:prSet presAssocID="{FBE52996-5D02-4DA5-B687-DE81A0A309A3}" presName="composite" presStyleCnt="0"/>
      <dgm:spPr/>
    </dgm:pt>
    <dgm:pt modelId="{B0D38101-38DB-184A-BDE1-C5A5B5D30164}" type="pres">
      <dgm:prSet presAssocID="{FBE52996-5D02-4DA5-B687-DE81A0A309A3}" presName="background" presStyleLbl="node0" presStyleIdx="0" presStyleCnt="2"/>
      <dgm:spPr/>
    </dgm:pt>
    <dgm:pt modelId="{3FC877F8-BF1F-844F-92E4-200BDFD21FFC}" type="pres">
      <dgm:prSet presAssocID="{FBE52996-5D02-4DA5-B687-DE81A0A309A3}" presName="text" presStyleLbl="fgAcc0" presStyleIdx="0" presStyleCnt="2">
        <dgm:presLayoutVars>
          <dgm:chPref val="3"/>
        </dgm:presLayoutVars>
      </dgm:prSet>
      <dgm:spPr/>
    </dgm:pt>
    <dgm:pt modelId="{5A081F4E-0A61-614E-84DA-12018782CDEC}" type="pres">
      <dgm:prSet presAssocID="{FBE52996-5D02-4DA5-B687-DE81A0A309A3}" presName="hierChild2" presStyleCnt="0"/>
      <dgm:spPr/>
    </dgm:pt>
    <dgm:pt modelId="{5679ACE8-6584-8C4B-AF1B-895690A99FED}" type="pres">
      <dgm:prSet presAssocID="{BDAC33B5-E7D6-458E-97AC-347785F4E373}" presName="hierRoot1" presStyleCnt="0"/>
      <dgm:spPr/>
    </dgm:pt>
    <dgm:pt modelId="{8F77A278-FED9-7346-94C7-FCFAD337FE29}" type="pres">
      <dgm:prSet presAssocID="{BDAC33B5-E7D6-458E-97AC-347785F4E373}" presName="composite" presStyleCnt="0"/>
      <dgm:spPr/>
    </dgm:pt>
    <dgm:pt modelId="{5CEB445F-7061-F740-B2A5-94398ACDEBF7}" type="pres">
      <dgm:prSet presAssocID="{BDAC33B5-E7D6-458E-97AC-347785F4E373}" presName="background" presStyleLbl="node0" presStyleIdx="1" presStyleCnt="2"/>
      <dgm:spPr/>
    </dgm:pt>
    <dgm:pt modelId="{1550E25B-C8BD-CB43-9FAC-E04963D8E11C}" type="pres">
      <dgm:prSet presAssocID="{BDAC33B5-E7D6-458E-97AC-347785F4E373}" presName="text" presStyleLbl="fgAcc0" presStyleIdx="1" presStyleCnt="2">
        <dgm:presLayoutVars>
          <dgm:chPref val="3"/>
        </dgm:presLayoutVars>
      </dgm:prSet>
      <dgm:spPr/>
    </dgm:pt>
    <dgm:pt modelId="{567A2D2F-EDF4-0045-9FB1-C7FF5289EAFF}" type="pres">
      <dgm:prSet presAssocID="{BDAC33B5-E7D6-458E-97AC-347785F4E373}" presName="hierChild2" presStyleCnt="0"/>
      <dgm:spPr/>
    </dgm:pt>
  </dgm:ptLst>
  <dgm:cxnLst>
    <dgm:cxn modelId="{40A02247-D9FC-F74F-84A1-B88D1CA1A85C}" type="presOf" srcId="{12E03C9F-CCC4-48C7-9723-A6153D8771BD}" destId="{31534DC0-5B04-9A4B-80EB-17C38CF7403D}" srcOrd="0" destOrd="0" presId="urn:microsoft.com/office/officeart/2005/8/layout/hierarchy1"/>
    <dgm:cxn modelId="{2276DE8B-B29C-4310-B9CB-E36E1CD6286F}" srcId="{12E03C9F-CCC4-48C7-9723-A6153D8771BD}" destId="{FBE52996-5D02-4DA5-B687-DE81A0A309A3}" srcOrd="0" destOrd="0" parTransId="{DAFC49ED-6427-4648-A632-8C95D1AEB01B}" sibTransId="{C3E743D5-D4B9-4E8A-96E6-ECA0982D6A98}"/>
    <dgm:cxn modelId="{70F7DDA5-0FBE-684F-B8CA-CCC7145FEAAE}" type="presOf" srcId="{BDAC33B5-E7D6-458E-97AC-347785F4E373}" destId="{1550E25B-C8BD-CB43-9FAC-E04963D8E11C}" srcOrd="0" destOrd="0" presId="urn:microsoft.com/office/officeart/2005/8/layout/hierarchy1"/>
    <dgm:cxn modelId="{1755CCB6-6CBD-46EA-8411-8130CD5EFF5F}" srcId="{12E03C9F-CCC4-48C7-9723-A6153D8771BD}" destId="{BDAC33B5-E7D6-458E-97AC-347785F4E373}" srcOrd="1" destOrd="0" parTransId="{F56ACF19-EDB2-414C-BD41-367EB675C82E}" sibTransId="{71752913-42FE-4E57-9DA6-F3079DFE928B}"/>
    <dgm:cxn modelId="{A6EA22D7-4AA7-2A4C-B9A6-434E118565CB}" type="presOf" srcId="{FBE52996-5D02-4DA5-B687-DE81A0A309A3}" destId="{3FC877F8-BF1F-844F-92E4-200BDFD21FFC}" srcOrd="0" destOrd="0" presId="urn:microsoft.com/office/officeart/2005/8/layout/hierarchy1"/>
    <dgm:cxn modelId="{B74015D9-7064-A644-BF3E-B5AEEAE19047}" type="presParOf" srcId="{31534DC0-5B04-9A4B-80EB-17C38CF7403D}" destId="{7BAEDB31-39A0-2947-AE81-E77AF6F4CD3C}" srcOrd="0" destOrd="0" presId="urn:microsoft.com/office/officeart/2005/8/layout/hierarchy1"/>
    <dgm:cxn modelId="{6F9DDBC5-B329-A749-9CB1-2A2BCDC98D2F}" type="presParOf" srcId="{7BAEDB31-39A0-2947-AE81-E77AF6F4CD3C}" destId="{437EEE8F-15D2-3240-96EF-D02A79EEFC81}" srcOrd="0" destOrd="0" presId="urn:microsoft.com/office/officeart/2005/8/layout/hierarchy1"/>
    <dgm:cxn modelId="{314305E1-99D4-F14D-A897-A80AD9F67D20}" type="presParOf" srcId="{437EEE8F-15D2-3240-96EF-D02A79EEFC81}" destId="{B0D38101-38DB-184A-BDE1-C5A5B5D30164}" srcOrd="0" destOrd="0" presId="urn:microsoft.com/office/officeart/2005/8/layout/hierarchy1"/>
    <dgm:cxn modelId="{ED8937A4-F5F3-0947-A284-62A0B1B83CDB}" type="presParOf" srcId="{437EEE8F-15D2-3240-96EF-D02A79EEFC81}" destId="{3FC877F8-BF1F-844F-92E4-200BDFD21FFC}" srcOrd="1" destOrd="0" presId="urn:microsoft.com/office/officeart/2005/8/layout/hierarchy1"/>
    <dgm:cxn modelId="{D680BECC-822B-9146-94E2-EB074437F9F7}" type="presParOf" srcId="{7BAEDB31-39A0-2947-AE81-E77AF6F4CD3C}" destId="{5A081F4E-0A61-614E-84DA-12018782CDEC}" srcOrd="1" destOrd="0" presId="urn:microsoft.com/office/officeart/2005/8/layout/hierarchy1"/>
    <dgm:cxn modelId="{F837BFA4-B904-B945-AFEB-797FDF7DA6F6}" type="presParOf" srcId="{31534DC0-5B04-9A4B-80EB-17C38CF7403D}" destId="{5679ACE8-6584-8C4B-AF1B-895690A99FED}" srcOrd="1" destOrd="0" presId="urn:microsoft.com/office/officeart/2005/8/layout/hierarchy1"/>
    <dgm:cxn modelId="{3BF60225-5A77-B045-A4A2-C5CB22F76F0E}" type="presParOf" srcId="{5679ACE8-6584-8C4B-AF1B-895690A99FED}" destId="{8F77A278-FED9-7346-94C7-FCFAD337FE29}" srcOrd="0" destOrd="0" presId="urn:microsoft.com/office/officeart/2005/8/layout/hierarchy1"/>
    <dgm:cxn modelId="{DA63526C-E0C9-2542-94C6-BDCA907410A3}" type="presParOf" srcId="{8F77A278-FED9-7346-94C7-FCFAD337FE29}" destId="{5CEB445F-7061-F740-B2A5-94398ACDEBF7}" srcOrd="0" destOrd="0" presId="urn:microsoft.com/office/officeart/2005/8/layout/hierarchy1"/>
    <dgm:cxn modelId="{C6E73AA6-E609-B04B-9955-DB465F9B62E4}" type="presParOf" srcId="{8F77A278-FED9-7346-94C7-FCFAD337FE29}" destId="{1550E25B-C8BD-CB43-9FAC-E04963D8E11C}" srcOrd="1" destOrd="0" presId="urn:microsoft.com/office/officeart/2005/8/layout/hierarchy1"/>
    <dgm:cxn modelId="{2E079DDD-C636-6344-8938-1CAAE6B8EAB6}" type="presParOf" srcId="{5679ACE8-6584-8C4B-AF1B-895690A99FED}" destId="{567A2D2F-EDF4-0045-9FB1-C7FF5289EA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6D488-6321-4A2B-A739-F35ACA0197E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3C1D1C-19E4-4F30-92B6-1A010BD7AB77}">
      <dgm:prSet/>
      <dgm:spPr/>
      <dgm:t>
        <a:bodyPr/>
        <a:lstStyle/>
        <a:p>
          <a:r>
            <a:rPr lang="fr-FR"/>
            <a:t>Une doctrine nécessaire, unique et essentielle. </a:t>
          </a:r>
          <a:endParaRPr lang="en-US"/>
        </a:p>
      </dgm:t>
    </dgm:pt>
    <dgm:pt modelId="{B068F80F-ED25-4037-BA90-54CAFEB532BA}" type="parTrans" cxnId="{785F16BC-F93D-4594-A36F-B051A1FED317}">
      <dgm:prSet/>
      <dgm:spPr/>
      <dgm:t>
        <a:bodyPr/>
        <a:lstStyle/>
        <a:p>
          <a:endParaRPr lang="en-US"/>
        </a:p>
      </dgm:t>
    </dgm:pt>
    <dgm:pt modelId="{3098DAE4-025A-4790-9372-A8BD75D27FF2}" type="sibTrans" cxnId="{785F16BC-F93D-4594-A36F-B051A1FED317}">
      <dgm:prSet/>
      <dgm:spPr/>
      <dgm:t>
        <a:bodyPr/>
        <a:lstStyle/>
        <a:p>
          <a:endParaRPr lang="en-US"/>
        </a:p>
      </dgm:t>
    </dgm:pt>
    <dgm:pt modelId="{8ADBA4BD-C2F5-4A95-A316-38DE9B5861A4}">
      <dgm:prSet/>
      <dgm:spPr/>
      <dgm:t>
        <a:bodyPr/>
        <a:lstStyle/>
        <a:p>
          <a:r>
            <a:rPr lang="fr-FR"/>
            <a:t>Une doctrine qui démarque le Christianisme </a:t>
          </a:r>
          <a:endParaRPr lang="en-US"/>
        </a:p>
      </dgm:t>
    </dgm:pt>
    <dgm:pt modelId="{000559B3-1EBC-4496-A6F1-11BF6F9B2D41}" type="parTrans" cxnId="{9F380F19-9D21-4FA7-88AF-6AC1FFB176B8}">
      <dgm:prSet/>
      <dgm:spPr/>
      <dgm:t>
        <a:bodyPr/>
        <a:lstStyle/>
        <a:p>
          <a:endParaRPr lang="en-US"/>
        </a:p>
      </dgm:t>
    </dgm:pt>
    <dgm:pt modelId="{9DC7B2C4-1AA8-4906-8F98-2280EDEACE68}" type="sibTrans" cxnId="{9F380F19-9D21-4FA7-88AF-6AC1FFB176B8}">
      <dgm:prSet/>
      <dgm:spPr/>
      <dgm:t>
        <a:bodyPr/>
        <a:lstStyle/>
        <a:p>
          <a:endParaRPr lang="en-US"/>
        </a:p>
      </dgm:t>
    </dgm:pt>
    <dgm:pt modelId="{EECAFBF3-734D-4264-988E-5E7F88503FBB}">
      <dgm:prSet/>
      <dgm:spPr/>
      <dgm:t>
        <a:bodyPr/>
        <a:lstStyle/>
        <a:p>
          <a:r>
            <a:rPr lang="fr-FR"/>
            <a:t>Aucune autre forme de monothéisme n'affirme une pluralité de Personnes dans la Divinité. </a:t>
          </a:r>
          <a:endParaRPr lang="en-US"/>
        </a:p>
      </dgm:t>
    </dgm:pt>
    <dgm:pt modelId="{18927956-6083-4A52-892F-CEF9EF5A9A4A}" type="parTrans" cxnId="{0B84D716-0B8E-4884-BC1A-0A9E2B05600D}">
      <dgm:prSet/>
      <dgm:spPr/>
      <dgm:t>
        <a:bodyPr/>
        <a:lstStyle/>
        <a:p>
          <a:endParaRPr lang="en-US"/>
        </a:p>
      </dgm:t>
    </dgm:pt>
    <dgm:pt modelId="{CD130428-A97A-4DE1-B6E8-331F8683CF76}" type="sibTrans" cxnId="{0B84D716-0B8E-4884-BC1A-0A9E2B05600D}">
      <dgm:prSet/>
      <dgm:spPr/>
      <dgm:t>
        <a:bodyPr/>
        <a:lstStyle/>
        <a:p>
          <a:endParaRPr lang="en-US"/>
        </a:p>
      </dgm:t>
    </dgm:pt>
    <dgm:pt modelId="{A3D6432A-6D34-468E-B599-28C228A6BABD}">
      <dgm:prSet/>
      <dgm:spPr/>
      <dgm:t>
        <a:bodyPr/>
        <a:lstStyle/>
        <a:p>
          <a:r>
            <a:rPr lang="fr-FR"/>
            <a:t>Toutes les autres formes de Monothéisme qui rejettent une pluralité de Personnes rejettent la Trinité.</a:t>
          </a:r>
          <a:endParaRPr lang="en-US"/>
        </a:p>
      </dgm:t>
    </dgm:pt>
    <dgm:pt modelId="{4517ED6B-283B-4B8A-B3AE-DFF1B5521E16}" type="parTrans" cxnId="{747EBC94-6D85-4247-B091-6BB8C3C2745E}">
      <dgm:prSet/>
      <dgm:spPr/>
      <dgm:t>
        <a:bodyPr/>
        <a:lstStyle/>
        <a:p>
          <a:endParaRPr lang="en-US"/>
        </a:p>
      </dgm:t>
    </dgm:pt>
    <dgm:pt modelId="{14AB8320-7564-4AF8-B246-6644F1B03B89}" type="sibTrans" cxnId="{747EBC94-6D85-4247-B091-6BB8C3C2745E}">
      <dgm:prSet/>
      <dgm:spPr/>
      <dgm:t>
        <a:bodyPr/>
        <a:lstStyle/>
        <a:p>
          <a:endParaRPr lang="en-US"/>
        </a:p>
      </dgm:t>
    </dgm:pt>
    <dgm:pt modelId="{ED6EBC3A-3BB6-1F4C-971E-33B42777AFFC}" type="pres">
      <dgm:prSet presAssocID="{DD46D488-6321-4A2B-A739-F35ACA0197ED}" presName="vert0" presStyleCnt="0">
        <dgm:presLayoutVars>
          <dgm:dir/>
          <dgm:animOne val="branch"/>
          <dgm:animLvl val="lvl"/>
        </dgm:presLayoutVars>
      </dgm:prSet>
      <dgm:spPr/>
    </dgm:pt>
    <dgm:pt modelId="{8CC466E7-92A6-F74C-A40F-A0505DD2D66E}" type="pres">
      <dgm:prSet presAssocID="{123C1D1C-19E4-4F30-92B6-1A010BD7AB77}" presName="thickLine" presStyleLbl="alignNode1" presStyleIdx="0" presStyleCnt="4"/>
      <dgm:spPr/>
    </dgm:pt>
    <dgm:pt modelId="{B1B6D7B6-D728-6043-AF21-D2CC6AF3038B}" type="pres">
      <dgm:prSet presAssocID="{123C1D1C-19E4-4F30-92B6-1A010BD7AB77}" presName="horz1" presStyleCnt="0"/>
      <dgm:spPr/>
    </dgm:pt>
    <dgm:pt modelId="{C6B820F8-C610-D744-9FC7-5749C0EA06B4}" type="pres">
      <dgm:prSet presAssocID="{123C1D1C-19E4-4F30-92B6-1A010BD7AB77}" presName="tx1" presStyleLbl="revTx" presStyleIdx="0" presStyleCnt="4"/>
      <dgm:spPr/>
    </dgm:pt>
    <dgm:pt modelId="{B94B888B-0D87-E646-B0A6-CB9344690BB7}" type="pres">
      <dgm:prSet presAssocID="{123C1D1C-19E4-4F30-92B6-1A010BD7AB77}" presName="vert1" presStyleCnt="0"/>
      <dgm:spPr/>
    </dgm:pt>
    <dgm:pt modelId="{E4D0124C-33EF-FE46-B83C-318E1BB39999}" type="pres">
      <dgm:prSet presAssocID="{8ADBA4BD-C2F5-4A95-A316-38DE9B5861A4}" presName="thickLine" presStyleLbl="alignNode1" presStyleIdx="1" presStyleCnt="4"/>
      <dgm:spPr/>
    </dgm:pt>
    <dgm:pt modelId="{FCED0F0C-B29C-F448-8F42-DB13FFEC2D50}" type="pres">
      <dgm:prSet presAssocID="{8ADBA4BD-C2F5-4A95-A316-38DE9B5861A4}" presName="horz1" presStyleCnt="0"/>
      <dgm:spPr/>
    </dgm:pt>
    <dgm:pt modelId="{E2B3457B-B831-4C46-ABCE-1A64A42786A8}" type="pres">
      <dgm:prSet presAssocID="{8ADBA4BD-C2F5-4A95-A316-38DE9B5861A4}" presName="tx1" presStyleLbl="revTx" presStyleIdx="1" presStyleCnt="4"/>
      <dgm:spPr/>
    </dgm:pt>
    <dgm:pt modelId="{3EAF46CC-1361-C145-A208-D543BDB817C8}" type="pres">
      <dgm:prSet presAssocID="{8ADBA4BD-C2F5-4A95-A316-38DE9B5861A4}" presName="vert1" presStyleCnt="0"/>
      <dgm:spPr/>
    </dgm:pt>
    <dgm:pt modelId="{505F16C6-5853-6941-A891-E301D4C53603}" type="pres">
      <dgm:prSet presAssocID="{EECAFBF3-734D-4264-988E-5E7F88503FBB}" presName="thickLine" presStyleLbl="alignNode1" presStyleIdx="2" presStyleCnt="4"/>
      <dgm:spPr/>
    </dgm:pt>
    <dgm:pt modelId="{360097C9-3863-F249-BA31-CA9EC24E692B}" type="pres">
      <dgm:prSet presAssocID="{EECAFBF3-734D-4264-988E-5E7F88503FBB}" presName="horz1" presStyleCnt="0"/>
      <dgm:spPr/>
    </dgm:pt>
    <dgm:pt modelId="{5169A240-B9FD-274E-B9FF-8EA8FAE52363}" type="pres">
      <dgm:prSet presAssocID="{EECAFBF3-734D-4264-988E-5E7F88503FBB}" presName="tx1" presStyleLbl="revTx" presStyleIdx="2" presStyleCnt="4"/>
      <dgm:spPr/>
    </dgm:pt>
    <dgm:pt modelId="{B3071975-267A-3041-A2A9-CD8B484A7542}" type="pres">
      <dgm:prSet presAssocID="{EECAFBF3-734D-4264-988E-5E7F88503FBB}" presName="vert1" presStyleCnt="0"/>
      <dgm:spPr/>
    </dgm:pt>
    <dgm:pt modelId="{1A70D0C6-A642-CC46-96AA-BEC75CFD71DF}" type="pres">
      <dgm:prSet presAssocID="{A3D6432A-6D34-468E-B599-28C228A6BABD}" presName="thickLine" presStyleLbl="alignNode1" presStyleIdx="3" presStyleCnt="4"/>
      <dgm:spPr/>
    </dgm:pt>
    <dgm:pt modelId="{1B330993-9724-2348-BB76-E0E97F311409}" type="pres">
      <dgm:prSet presAssocID="{A3D6432A-6D34-468E-B599-28C228A6BABD}" presName="horz1" presStyleCnt="0"/>
      <dgm:spPr/>
    </dgm:pt>
    <dgm:pt modelId="{F4B5714E-1B29-DF44-B745-F7EB1E43F99B}" type="pres">
      <dgm:prSet presAssocID="{A3D6432A-6D34-468E-B599-28C228A6BABD}" presName="tx1" presStyleLbl="revTx" presStyleIdx="3" presStyleCnt="4"/>
      <dgm:spPr/>
    </dgm:pt>
    <dgm:pt modelId="{7D6D35D2-F055-3340-A691-248B5A56F2DD}" type="pres">
      <dgm:prSet presAssocID="{A3D6432A-6D34-468E-B599-28C228A6BABD}" presName="vert1" presStyleCnt="0"/>
      <dgm:spPr/>
    </dgm:pt>
  </dgm:ptLst>
  <dgm:cxnLst>
    <dgm:cxn modelId="{0B84D716-0B8E-4884-BC1A-0A9E2B05600D}" srcId="{DD46D488-6321-4A2B-A739-F35ACA0197ED}" destId="{EECAFBF3-734D-4264-988E-5E7F88503FBB}" srcOrd="2" destOrd="0" parTransId="{18927956-6083-4A52-892F-CEF9EF5A9A4A}" sibTransId="{CD130428-A97A-4DE1-B6E8-331F8683CF76}"/>
    <dgm:cxn modelId="{9F380F19-9D21-4FA7-88AF-6AC1FFB176B8}" srcId="{DD46D488-6321-4A2B-A739-F35ACA0197ED}" destId="{8ADBA4BD-C2F5-4A95-A316-38DE9B5861A4}" srcOrd="1" destOrd="0" parTransId="{000559B3-1EBC-4496-A6F1-11BF6F9B2D41}" sibTransId="{9DC7B2C4-1AA8-4906-8F98-2280EDEACE68}"/>
    <dgm:cxn modelId="{4B613121-F8B8-ED47-8739-A11C0A0D667E}" type="presOf" srcId="{A3D6432A-6D34-468E-B599-28C228A6BABD}" destId="{F4B5714E-1B29-DF44-B745-F7EB1E43F99B}" srcOrd="0" destOrd="0" presId="urn:microsoft.com/office/officeart/2008/layout/LinedList"/>
    <dgm:cxn modelId="{747EBC94-6D85-4247-B091-6BB8C3C2745E}" srcId="{DD46D488-6321-4A2B-A739-F35ACA0197ED}" destId="{A3D6432A-6D34-468E-B599-28C228A6BABD}" srcOrd="3" destOrd="0" parTransId="{4517ED6B-283B-4B8A-B3AE-DFF1B5521E16}" sibTransId="{14AB8320-7564-4AF8-B246-6644F1B03B89}"/>
    <dgm:cxn modelId="{22F95D9F-16E7-1C41-BBBD-8FCAD809C46B}" type="presOf" srcId="{DD46D488-6321-4A2B-A739-F35ACA0197ED}" destId="{ED6EBC3A-3BB6-1F4C-971E-33B42777AFFC}" srcOrd="0" destOrd="0" presId="urn:microsoft.com/office/officeart/2008/layout/LinedList"/>
    <dgm:cxn modelId="{BD4143A4-5C67-CB4B-84AC-226AADB73BB0}" type="presOf" srcId="{8ADBA4BD-C2F5-4A95-A316-38DE9B5861A4}" destId="{E2B3457B-B831-4C46-ABCE-1A64A42786A8}" srcOrd="0" destOrd="0" presId="urn:microsoft.com/office/officeart/2008/layout/LinedList"/>
    <dgm:cxn modelId="{785F16BC-F93D-4594-A36F-B051A1FED317}" srcId="{DD46D488-6321-4A2B-A739-F35ACA0197ED}" destId="{123C1D1C-19E4-4F30-92B6-1A010BD7AB77}" srcOrd="0" destOrd="0" parTransId="{B068F80F-ED25-4037-BA90-54CAFEB532BA}" sibTransId="{3098DAE4-025A-4790-9372-A8BD75D27FF2}"/>
    <dgm:cxn modelId="{27B9A7DA-9EB0-FC41-9762-10BE2AC5D97E}" type="presOf" srcId="{EECAFBF3-734D-4264-988E-5E7F88503FBB}" destId="{5169A240-B9FD-274E-B9FF-8EA8FAE52363}" srcOrd="0" destOrd="0" presId="urn:microsoft.com/office/officeart/2008/layout/LinedList"/>
    <dgm:cxn modelId="{450F5AF3-F648-3141-A39F-F0CC953A1923}" type="presOf" srcId="{123C1D1C-19E4-4F30-92B6-1A010BD7AB77}" destId="{C6B820F8-C610-D744-9FC7-5749C0EA06B4}" srcOrd="0" destOrd="0" presId="urn:microsoft.com/office/officeart/2008/layout/LinedList"/>
    <dgm:cxn modelId="{9E4D36FD-6665-014B-9B16-6DBE29BB3CC1}" type="presParOf" srcId="{ED6EBC3A-3BB6-1F4C-971E-33B42777AFFC}" destId="{8CC466E7-92A6-F74C-A40F-A0505DD2D66E}" srcOrd="0" destOrd="0" presId="urn:microsoft.com/office/officeart/2008/layout/LinedList"/>
    <dgm:cxn modelId="{392E5F84-820A-5A4C-B45C-00C38CF091DE}" type="presParOf" srcId="{ED6EBC3A-3BB6-1F4C-971E-33B42777AFFC}" destId="{B1B6D7B6-D728-6043-AF21-D2CC6AF3038B}" srcOrd="1" destOrd="0" presId="urn:microsoft.com/office/officeart/2008/layout/LinedList"/>
    <dgm:cxn modelId="{D6DB5DB3-DEBE-E141-B677-9C98B703991B}" type="presParOf" srcId="{B1B6D7B6-D728-6043-AF21-D2CC6AF3038B}" destId="{C6B820F8-C610-D744-9FC7-5749C0EA06B4}" srcOrd="0" destOrd="0" presId="urn:microsoft.com/office/officeart/2008/layout/LinedList"/>
    <dgm:cxn modelId="{647B85E3-FD20-8449-96B9-1B512D270246}" type="presParOf" srcId="{B1B6D7B6-D728-6043-AF21-D2CC6AF3038B}" destId="{B94B888B-0D87-E646-B0A6-CB9344690BB7}" srcOrd="1" destOrd="0" presId="urn:microsoft.com/office/officeart/2008/layout/LinedList"/>
    <dgm:cxn modelId="{FC41E33E-4031-AD4F-83AE-09F82F2C1C6C}" type="presParOf" srcId="{ED6EBC3A-3BB6-1F4C-971E-33B42777AFFC}" destId="{E4D0124C-33EF-FE46-B83C-318E1BB39999}" srcOrd="2" destOrd="0" presId="urn:microsoft.com/office/officeart/2008/layout/LinedList"/>
    <dgm:cxn modelId="{D7B99093-A292-7444-9FC1-8BDD40262B60}" type="presParOf" srcId="{ED6EBC3A-3BB6-1F4C-971E-33B42777AFFC}" destId="{FCED0F0C-B29C-F448-8F42-DB13FFEC2D50}" srcOrd="3" destOrd="0" presId="urn:microsoft.com/office/officeart/2008/layout/LinedList"/>
    <dgm:cxn modelId="{B31923A1-F1BE-EA46-A776-D09911A75D95}" type="presParOf" srcId="{FCED0F0C-B29C-F448-8F42-DB13FFEC2D50}" destId="{E2B3457B-B831-4C46-ABCE-1A64A42786A8}" srcOrd="0" destOrd="0" presId="urn:microsoft.com/office/officeart/2008/layout/LinedList"/>
    <dgm:cxn modelId="{8AED46C7-7E63-CE44-B7B7-80390D0F43C4}" type="presParOf" srcId="{FCED0F0C-B29C-F448-8F42-DB13FFEC2D50}" destId="{3EAF46CC-1361-C145-A208-D543BDB817C8}" srcOrd="1" destOrd="0" presId="urn:microsoft.com/office/officeart/2008/layout/LinedList"/>
    <dgm:cxn modelId="{95FA3459-DB21-E34E-AD49-AEB3E6AD2BC7}" type="presParOf" srcId="{ED6EBC3A-3BB6-1F4C-971E-33B42777AFFC}" destId="{505F16C6-5853-6941-A891-E301D4C53603}" srcOrd="4" destOrd="0" presId="urn:microsoft.com/office/officeart/2008/layout/LinedList"/>
    <dgm:cxn modelId="{874471AF-CDFD-D043-A4C9-B0125399074D}" type="presParOf" srcId="{ED6EBC3A-3BB6-1F4C-971E-33B42777AFFC}" destId="{360097C9-3863-F249-BA31-CA9EC24E692B}" srcOrd="5" destOrd="0" presId="urn:microsoft.com/office/officeart/2008/layout/LinedList"/>
    <dgm:cxn modelId="{2BB30A4D-A9E5-FB45-AB32-E38C66C50138}" type="presParOf" srcId="{360097C9-3863-F249-BA31-CA9EC24E692B}" destId="{5169A240-B9FD-274E-B9FF-8EA8FAE52363}" srcOrd="0" destOrd="0" presId="urn:microsoft.com/office/officeart/2008/layout/LinedList"/>
    <dgm:cxn modelId="{03C1D569-D978-0F49-84A0-EF4F5880F096}" type="presParOf" srcId="{360097C9-3863-F249-BA31-CA9EC24E692B}" destId="{B3071975-267A-3041-A2A9-CD8B484A7542}" srcOrd="1" destOrd="0" presId="urn:microsoft.com/office/officeart/2008/layout/LinedList"/>
    <dgm:cxn modelId="{DE9E64EB-280F-9F44-9834-A482F9AE1944}" type="presParOf" srcId="{ED6EBC3A-3BB6-1F4C-971E-33B42777AFFC}" destId="{1A70D0C6-A642-CC46-96AA-BEC75CFD71DF}" srcOrd="6" destOrd="0" presId="urn:microsoft.com/office/officeart/2008/layout/LinedList"/>
    <dgm:cxn modelId="{30E78BD5-6D58-6446-A44F-D74578129867}" type="presParOf" srcId="{ED6EBC3A-3BB6-1F4C-971E-33B42777AFFC}" destId="{1B330993-9724-2348-BB76-E0E97F311409}" srcOrd="7" destOrd="0" presId="urn:microsoft.com/office/officeart/2008/layout/LinedList"/>
    <dgm:cxn modelId="{79DCE2AE-635D-EE4B-8DFB-8B209925336F}" type="presParOf" srcId="{1B330993-9724-2348-BB76-E0E97F311409}" destId="{F4B5714E-1B29-DF44-B745-F7EB1E43F99B}" srcOrd="0" destOrd="0" presId="urn:microsoft.com/office/officeart/2008/layout/LinedList"/>
    <dgm:cxn modelId="{517CA5D7-78DD-6E4B-8C80-15169F616C11}" type="presParOf" srcId="{1B330993-9724-2348-BB76-E0E97F311409}" destId="{7D6D35D2-F055-3340-A691-248B5A56F2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66BE3D-1881-4B5B-8FBD-A1F895345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C0AE1E-8CC9-4487-8A0F-8C193E584068}">
      <dgm:prSet/>
      <dgm:spPr/>
      <dgm:t>
        <a:bodyPr/>
        <a:lstStyle/>
        <a:p>
          <a:r>
            <a:rPr lang="fr-FR"/>
            <a:t>(1) l'</a:t>
          </a:r>
          <a:r>
            <a:rPr lang="fr-FR" b="1"/>
            <a:t>unité</a:t>
          </a:r>
          <a:r>
            <a:rPr lang="fr-FR"/>
            <a:t> </a:t>
          </a:r>
          <a:r>
            <a:rPr lang="fr-FR" b="1"/>
            <a:t>essentielle</a:t>
          </a:r>
          <a:r>
            <a:rPr lang="fr-FR"/>
            <a:t> de Dieu.</a:t>
          </a:r>
          <a:endParaRPr lang="en-US"/>
        </a:p>
      </dgm:t>
    </dgm:pt>
    <dgm:pt modelId="{C3EBB211-7455-401B-8943-92B6BA4E25DA}" type="parTrans" cxnId="{35B9B212-7D8D-4C91-A008-5F3C6D6171B6}">
      <dgm:prSet/>
      <dgm:spPr/>
      <dgm:t>
        <a:bodyPr/>
        <a:lstStyle/>
        <a:p>
          <a:endParaRPr lang="en-US"/>
        </a:p>
      </dgm:t>
    </dgm:pt>
    <dgm:pt modelId="{55676F3E-1C31-4BB0-B8FD-08B466B52AFA}" type="sibTrans" cxnId="{35B9B212-7D8D-4C91-A008-5F3C6D6171B6}">
      <dgm:prSet/>
      <dgm:spPr/>
      <dgm:t>
        <a:bodyPr/>
        <a:lstStyle/>
        <a:p>
          <a:endParaRPr lang="en-US"/>
        </a:p>
      </dgm:t>
    </dgm:pt>
    <dgm:pt modelId="{BFB210F6-AA63-41D5-84E0-7511D7CC6606}">
      <dgm:prSet/>
      <dgm:spPr/>
      <dgm:t>
        <a:bodyPr/>
        <a:lstStyle/>
        <a:p>
          <a:r>
            <a:rPr lang="fr-FR"/>
            <a:t>(2) la </a:t>
          </a:r>
          <a:r>
            <a:rPr lang="fr-FR" b="1"/>
            <a:t>pleine</a:t>
          </a:r>
          <a:r>
            <a:rPr lang="fr-FR"/>
            <a:t> </a:t>
          </a:r>
          <a:r>
            <a:rPr lang="fr-FR" b="1"/>
            <a:t>divinité</a:t>
          </a:r>
          <a:r>
            <a:rPr lang="fr-FR"/>
            <a:t> des Personnes de la Divinité.</a:t>
          </a:r>
          <a:endParaRPr lang="en-US"/>
        </a:p>
      </dgm:t>
    </dgm:pt>
    <dgm:pt modelId="{5E9B4D46-1A8E-4C38-B8C2-FA4E7F881B72}" type="parTrans" cxnId="{1C1B42A7-2390-4B93-93B5-590569B64A47}">
      <dgm:prSet/>
      <dgm:spPr/>
      <dgm:t>
        <a:bodyPr/>
        <a:lstStyle/>
        <a:p>
          <a:endParaRPr lang="en-US"/>
        </a:p>
      </dgm:t>
    </dgm:pt>
    <dgm:pt modelId="{C3226907-C874-495D-BC51-CC2B72AF085C}" type="sibTrans" cxnId="{1C1B42A7-2390-4B93-93B5-590569B64A47}">
      <dgm:prSet/>
      <dgm:spPr/>
      <dgm:t>
        <a:bodyPr/>
        <a:lstStyle/>
        <a:p>
          <a:endParaRPr lang="en-US"/>
        </a:p>
      </dgm:t>
    </dgm:pt>
    <dgm:pt modelId="{FE5B4365-A063-4755-8D15-3A2B4A09C692}">
      <dgm:prSet/>
      <dgm:spPr/>
      <dgm:t>
        <a:bodyPr/>
        <a:lstStyle/>
        <a:p>
          <a:r>
            <a:rPr lang="fr-FR"/>
            <a:t>(3) la </a:t>
          </a:r>
          <a:r>
            <a:rPr lang="fr-FR" b="1"/>
            <a:t>distinction</a:t>
          </a:r>
          <a:r>
            <a:rPr lang="fr-FR"/>
            <a:t> </a:t>
          </a:r>
          <a:r>
            <a:rPr lang="fr-FR" b="1"/>
            <a:t>simultanée</a:t>
          </a:r>
          <a:r>
            <a:rPr lang="fr-FR"/>
            <a:t> des trois Personnes de la Divinité.</a:t>
          </a:r>
          <a:endParaRPr lang="en-US"/>
        </a:p>
      </dgm:t>
    </dgm:pt>
    <dgm:pt modelId="{C3B744EF-788A-452C-A36B-48A497E6F740}" type="parTrans" cxnId="{D5931792-585B-40BB-9734-681FAF51F56D}">
      <dgm:prSet/>
      <dgm:spPr/>
      <dgm:t>
        <a:bodyPr/>
        <a:lstStyle/>
        <a:p>
          <a:endParaRPr lang="en-US"/>
        </a:p>
      </dgm:t>
    </dgm:pt>
    <dgm:pt modelId="{6093A7FC-3756-4403-9893-2238543A440B}" type="sibTrans" cxnId="{D5931792-585B-40BB-9734-681FAF51F56D}">
      <dgm:prSet/>
      <dgm:spPr/>
      <dgm:t>
        <a:bodyPr/>
        <a:lstStyle/>
        <a:p>
          <a:endParaRPr lang="en-US"/>
        </a:p>
      </dgm:t>
    </dgm:pt>
    <dgm:pt modelId="{147BCB1E-65BF-4E4D-AF64-A7BEEE17BD9C}" type="pres">
      <dgm:prSet presAssocID="{5466BE3D-1881-4B5B-8FBD-A1F895345078}" presName="linear" presStyleCnt="0">
        <dgm:presLayoutVars>
          <dgm:animLvl val="lvl"/>
          <dgm:resizeHandles val="exact"/>
        </dgm:presLayoutVars>
      </dgm:prSet>
      <dgm:spPr/>
    </dgm:pt>
    <dgm:pt modelId="{4DE3F136-D389-ED40-8575-37004800FB4E}" type="pres">
      <dgm:prSet presAssocID="{DCC0AE1E-8CC9-4487-8A0F-8C193E5840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DAEE06-9439-234A-A25A-3D25C9A62F66}" type="pres">
      <dgm:prSet presAssocID="{55676F3E-1C31-4BB0-B8FD-08B466B52AFA}" presName="spacer" presStyleCnt="0"/>
      <dgm:spPr/>
    </dgm:pt>
    <dgm:pt modelId="{A69D08BF-2490-2143-843B-D9971B2C8343}" type="pres">
      <dgm:prSet presAssocID="{BFB210F6-AA63-41D5-84E0-7511D7CC66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E2DB04-4529-DA44-B19F-44FF139FFC94}" type="pres">
      <dgm:prSet presAssocID="{C3226907-C874-495D-BC51-CC2B72AF085C}" presName="spacer" presStyleCnt="0"/>
      <dgm:spPr/>
    </dgm:pt>
    <dgm:pt modelId="{6960DABA-A5C2-844B-BE49-E3E225471F48}" type="pres">
      <dgm:prSet presAssocID="{FE5B4365-A063-4755-8D15-3A2B4A09C6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B9B212-7D8D-4C91-A008-5F3C6D6171B6}" srcId="{5466BE3D-1881-4B5B-8FBD-A1F895345078}" destId="{DCC0AE1E-8CC9-4487-8A0F-8C193E584068}" srcOrd="0" destOrd="0" parTransId="{C3EBB211-7455-401B-8943-92B6BA4E25DA}" sibTransId="{55676F3E-1C31-4BB0-B8FD-08B466B52AFA}"/>
    <dgm:cxn modelId="{625DF835-570A-FA46-8F3C-299B2391961B}" type="presOf" srcId="{BFB210F6-AA63-41D5-84E0-7511D7CC6606}" destId="{A69D08BF-2490-2143-843B-D9971B2C8343}" srcOrd="0" destOrd="0" presId="urn:microsoft.com/office/officeart/2005/8/layout/vList2"/>
    <dgm:cxn modelId="{D5931792-585B-40BB-9734-681FAF51F56D}" srcId="{5466BE3D-1881-4B5B-8FBD-A1F895345078}" destId="{FE5B4365-A063-4755-8D15-3A2B4A09C692}" srcOrd="2" destOrd="0" parTransId="{C3B744EF-788A-452C-A36B-48A497E6F740}" sibTransId="{6093A7FC-3756-4403-9893-2238543A440B}"/>
    <dgm:cxn modelId="{1C1B42A7-2390-4B93-93B5-590569B64A47}" srcId="{5466BE3D-1881-4B5B-8FBD-A1F895345078}" destId="{BFB210F6-AA63-41D5-84E0-7511D7CC6606}" srcOrd="1" destOrd="0" parTransId="{5E9B4D46-1A8E-4C38-B8C2-FA4E7F881B72}" sibTransId="{C3226907-C874-495D-BC51-CC2B72AF085C}"/>
    <dgm:cxn modelId="{299883AB-16F2-B240-A3B2-36625FFC27F2}" type="presOf" srcId="{5466BE3D-1881-4B5B-8FBD-A1F895345078}" destId="{147BCB1E-65BF-4E4D-AF64-A7BEEE17BD9C}" srcOrd="0" destOrd="0" presId="urn:microsoft.com/office/officeart/2005/8/layout/vList2"/>
    <dgm:cxn modelId="{9500EED3-AEB1-3949-ACA3-F4120CB0A4DB}" type="presOf" srcId="{DCC0AE1E-8CC9-4487-8A0F-8C193E584068}" destId="{4DE3F136-D389-ED40-8575-37004800FB4E}" srcOrd="0" destOrd="0" presId="urn:microsoft.com/office/officeart/2005/8/layout/vList2"/>
    <dgm:cxn modelId="{217EA2DF-7F33-2046-886F-00B8BC2EA564}" type="presOf" srcId="{FE5B4365-A063-4755-8D15-3A2B4A09C692}" destId="{6960DABA-A5C2-844B-BE49-E3E225471F48}" srcOrd="0" destOrd="0" presId="urn:microsoft.com/office/officeart/2005/8/layout/vList2"/>
    <dgm:cxn modelId="{40268F35-F755-244E-9062-9EEC1B67FA62}" type="presParOf" srcId="{147BCB1E-65BF-4E4D-AF64-A7BEEE17BD9C}" destId="{4DE3F136-D389-ED40-8575-37004800FB4E}" srcOrd="0" destOrd="0" presId="urn:microsoft.com/office/officeart/2005/8/layout/vList2"/>
    <dgm:cxn modelId="{9CC20861-24A8-1744-9AE6-755AD80053EB}" type="presParOf" srcId="{147BCB1E-65BF-4E4D-AF64-A7BEEE17BD9C}" destId="{22DAEE06-9439-234A-A25A-3D25C9A62F66}" srcOrd="1" destOrd="0" presId="urn:microsoft.com/office/officeart/2005/8/layout/vList2"/>
    <dgm:cxn modelId="{1AF3D3E7-8C4C-BD4D-B021-B6DD45BA32F3}" type="presParOf" srcId="{147BCB1E-65BF-4E4D-AF64-A7BEEE17BD9C}" destId="{A69D08BF-2490-2143-843B-D9971B2C8343}" srcOrd="2" destOrd="0" presId="urn:microsoft.com/office/officeart/2005/8/layout/vList2"/>
    <dgm:cxn modelId="{EBFEF30C-EA21-F243-84C4-748860454894}" type="presParOf" srcId="{147BCB1E-65BF-4E4D-AF64-A7BEEE17BD9C}" destId="{14E2DB04-4529-DA44-B19F-44FF139FFC94}" srcOrd="3" destOrd="0" presId="urn:microsoft.com/office/officeart/2005/8/layout/vList2"/>
    <dgm:cxn modelId="{B3CFA659-DCA6-5146-9DF3-7C157B17AE4E}" type="presParOf" srcId="{147BCB1E-65BF-4E4D-AF64-A7BEEE17BD9C}" destId="{6960DABA-A5C2-844B-BE49-E3E225471F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E1EB3-59C6-CA4F-B055-99FA49104132}">
      <dsp:nvSpPr>
        <dsp:cNvPr id="0" name=""/>
        <dsp:cNvSpPr/>
      </dsp:nvSpPr>
      <dsp:spPr>
        <a:xfrm>
          <a:off x="0" y="28344"/>
          <a:ext cx="515778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Une étude comparée des conceptions de Dieu</a:t>
          </a:r>
          <a:endParaRPr lang="en-US" sz="2900" kern="1200"/>
        </a:p>
      </dsp:txBody>
      <dsp:txXfrm>
        <a:off x="56315" y="84659"/>
        <a:ext cx="5045157" cy="1040990"/>
      </dsp:txXfrm>
    </dsp:sp>
    <dsp:sp modelId="{E941B7FB-D584-7942-9D73-0344101A7E16}">
      <dsp:nvSpPr>
        <dsp:cNvPr id="0" name=""/>
        <dsp:cNvSpPr/>
      </dsp:nvSpPr>
      <dsp:spPr>
        <a:xfrm>
          <a:off x="0" y="1265484"/>
          <a:ext cx="515778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Evaluer les affirmations sur Dieu</a:t>
          </a:r>
          <a:endParaRPr lang="en-US" sz="2900" kern="1200"/>
        </a:p>
      </dsp:txBody>
      <dsp:txXfrm>
        <a:off x="56315" y="1321799"/>
        <a:ext cx="5045157" cy="1040990"/>
      </dsp:txXfrm>
    </dsp:sp>
    <dsp:sp modelId="{E1168FB7-489F-E24C-86B5-F3FE972647E6}">
      <dsp:nvSpPr>
        <dsp:cNvPr id="0" name=""/>
        <dsp:cNvSpPr/>
      </dsp:nvSpPr>
      <dsp:spPr>
        <a:xfrm>
          <a:off x="0" y="2502623"/>
          <a:ext cx="515778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Répondre à vos questions </a:t>
          </a:r>
          <a:endParaRPr lang="en-US" sz="2900" kern="1200"/>
        </a:p>
      </dsp:txBody>
      <dsp:txXfrm>
        <a:off x="56315" y="2558938"/>
        <a:ext cx="5045157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E8BD-AF29-F24F-8A84-9D7D23212CA8}">
      <dsp:nvSpPr>
        <dsp:cNvPr id="0" name=""/>
        <dsp:cNvSpPr/>
      </dsp:nvSpPr>
      <dsp:spPr>
        <a:xfrm>
          <a:off x="0" y="0"/>
          <a:ext cx="2726266" cy="51942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892" tIns="256032" rIns="19389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L'infini fait référence à la non-limitation de l'essence divine.</a:t>
          </a:r>
          <a:endParaRPr lang="en-US" sz="3600" kern="1200" dirty="0"/>
        </a:p>
      </dsp:txBody>
      <dsp:txXfrm>
        <a:off x="0" y="0"/>
        <a:ext cx="2726266" cy="5194231"/>
      </dsp:txXfrm>
    </dsp:sp>
    <dsp:sp modelId="{81CD9B9C-C72B-D94C-8089-2CB3DCF4F3AC}">
      <dsp:nvSpPr>
        <dsp:cNvPr id="0" name=""/>
        <dsp:cNvSpPr/>
      </dsp:nvSpPr>
      <dsp:spPr>
        <a:xfrm>
          <a:off x="2726266" y="0"/>
          <a:ext cx="8178799" cy="519423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905" tIns="381000" rIns="165905" bIns="3810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L'infini n'est pas un </a:t>
          </a:r>
          <a:r>
            <a:rPr lang="fr-FR" sz="3000" b="1" kern="1200" dirty="0"/>
            <a:t>attribut</a:t>
          </a:r>
          <a:r>
            <a:rPr lang="fr-FR" sz="3000" kern="1200" dirty="0"/>
            <a:t> isolé, mais une </a:t>
          </a:r>
          <a:r>
            <a:rPr lang="fr-FR" sz="3000" b="1" kern="1200" dirty="0"/>
            <a:t>propriété</a:t>
          </a:r>
          <a:r>
            <a:rPr lang="fr-FR" sz="3000" kern="1200" dirty="0"/>
            <a:t> de l'essence divine qui s'étend à chacun des attributs divins.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Lorsque l'infini s'étend à : </a:t>
          </a:r>
          <a:endParaRPr lang="en-US" sz="27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la </a:t>
          </a:r>
          <a:r>
            <a:rPr lang="fr-FR" sz="3000" b="1" kern="1200" dirty="0"/>
            <a:t>connaissance divine</a:t>
          </a:r>
          <a:r>
            <a:rPr lang="fr-FR" sz="3000" kern="1200" dirty="0"/>
            <a:t>, c'est l'</a:t>
          </a:r>
          <a:r>
            <a:rPr lang="fr-FR" sz="3000" b="1" kern="1200" dirty="0"/>
            <a:t>omniscience</a:t>
          </a:r>
          <a:r>
            <a:rPr lang="fr-FR" sz="3000" kern="1200" dirty="0"/>
            <a:t> ; 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au </a:t>
          </a:r>
          <a:r>
            <a:rPr lang="fr-FR" sz="3000" b="1" kern="1200" dirty="0"/>
            <a:t>pouvoir divin</a:t>
          </a:r>
          <a:r>
            <a:rPr lang="fr-FR" sz="3000" kern="1200" dirty="0"/>
            <a:t>, c'est la </a:t>
          </a:r>
          <a:r>
            <a:rPr lang="fr-FR" sz="3000" b="1" kern="1200" dirty="0"/>
            <a:t>toute-puissance</a:t>
          </a:r>
          <a:r>
            <a:rPr lang="fr-FR" sz="3000" kern="1200" dirty="0"/>
            <a:t> ; 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à </a:t>
          </a:r>
          <a:r>
            <a:rPr lang="fr-FR" sz="3000" b="1" kern="1200" dirty="0"/>
            <a:t>l'existence et la durée divines</a:t>
          </a:r>
          <a:r>
            <a:rPr lang="fr-FR" sz="3000" kern="1200" dirty="0"/>
            <a:t>, c'est l'</a:t>
          </a:r>
          <a:r>
            <a:rPr lang="fr-FR" sz="3000" b="1" kern="1200" dirty="0"/>
            <a:t>éternité</a:t>
          </a:r>
          <a:r>
            <a:rPr lang="fr-FR" sz="3000" kern="1200" dirty="0"/>
            <a:t> ; 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à </a:t>
          </a:r>
          <a:r>
            <a:rPr lang="fr-FR" sz="3000" b="1" kern="1200" dirty="0"/>
            <a:t>l'essence divine</a:t>
          </a:r>
          <a:r>
            <a:rPr lang="fr-FR" sz="3000" kern="1200" dirty="0"/>
            <a:t>, c'est l</a:t>
          </a:r>
          <a:r>
            <a:rPr lang="fr-FR" sz="3000" b="1" kern="1200" dirty="0"/>
            <a:t>'immensité</a:t>
          </a:r>
          <a:r>
            <a:rPr lang="fr-FR" sz="3000" kern="1200" dirty="0"/>
            <a:t>.</a:t>
          </a:r>
          <a:endParaRPr lang="en-US" sz="3000" kern="1200" dirty="0"/>
        </a:p>
      </dsp:txBody>
      <dsp:txXfrm>
        <a:off x="2726266" y="0"/>
        <a:ext cx="8178799" cy="519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04535-833D-6F46-BD5D-2F9ADD031BFF}">
      <dsp:nvSpPr>
        <dsp:cNvPr id="0" name=""/>
        <dsp:cNvSpPr/>
      </dsp:nvSpPr>
      <dsp:spPr>
        <a:xfrm>
          <a:off x="0" y="99275"/>
          <a:ext cx="7559504" cy="1367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700" kern="1200" dirty="0"/>
            <a:t>La complexité de Dieu </a:t>
          </a:r>
          <a:endParaRPr lang="en-US" sz="5700" kern="1200" dirty="0"/>
        </a:p>
      </dsp:txBody>
      <dsp:txXfrm>
        <a:off x="66738" y="166013"/>
        <a:ext cx="7426028" cy="1233668"/>
      </dsp:txXfrm>
    </dsp:sp>
    <dsp:sp modelId="{05F43705-4D2B-A841-8A03-1557B0A6FF50}">
      <dsp:nvSpPr>
        <dsp:cNvPr id="0" name=""/>
        <dsp:cNvSpPr/>
      </dsp:nvSpPr>
      <dsp:spPr>
        <a:xfrm>
          <a:off x="0" y="1466420"/>
          <a:ext cx="7559504" cy="4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4400" kern="1200" dirty="0">
              <a:solidFill>
                <a:srgbClr val="FF0000"/>
              </a:solidFill>
            </a:rPr>
            <a:t>Judaïsme</a:t>
          </a:r>
          <a:r>
            <a:rPr lang="fr-FR" sz="4400" kern="1200" dirty="0"/>
            <a:t> : Deux Puissances dans la divinité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4400" kern="1200" dirty="0">
              <a:solidFill>
                <a:srgbClr val="FF0000"/>
              </a:solidFill>
            </a:rPr>
            <a:t>Christianisme</a:t>
          </a:r>
          <a:r>
            <a:rPr lang="fr-FR" sz="4400" kern="1200" dirty="0"/>
            <a:t> : Trois personnes existent dans le seul Dieu (Trinité)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4400" kern="1200" dirty="0">
              <a:solidFill>
                <a:srgbClr val="FF0000"/>
              </a:solidFill>
            </a:rPr>
            <a:t>Islam</a:t>
          </a:r>
          <a:r>
            <a:rPr lang="fr-FR" sz="4400" kern="1200" dirty="0"/>
            <a:t> : Et Allah et le Coran sont éternels (</a:t>
          </a:r>
          <a:r>
            <a:rPr lang="fr-FR" sz="4400" kern="1200" dirty="0" err="1"/>
            <a:t>Tawhid</a:t>
          </a:r>
          <a:r>
            <a:rPr lang="fr-FR" sz="4400" kern="1200" dirty="0"/>
            <a:t>)</a:t>
          </a:r>
          <a:endParaRPr lang="en-US" sz="4400" kern="1200" dirty="0"/>
        </a:p>
      </dsp:txBody>
      <dsp:txXfrm>
        <a:off x="0" y="1466420"/>
        <a:ext cx="7559504" cy="471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90E6C-1826-9A48-8365-F90EBDAE4248}">
      <dsp:nvSpPr>
        <dsp:cNvPr id="0" name=""/>
        <dsp:cNvSpPr/>
      </dsp:nvSpPr>
      <dsp:spPr>
        <a:xfrm>
          <a:off x="0" y="0"/>
          <a:ext cx="6644423" cy="99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Une antinomie est à la fois indispensable et incompréhensible</a:t>
          </a:r>
          <a:endParaRPr lang="en-US" sz="2400" kern="1200" dirty="0"/>
        </a:p>
      </dsp:txBody>
      <dsp:txXfrm>
        <a:off x="29069" y="29069"/>
        <a:ext cx="5457328" cy="934351"/>
      </dsp:txXfrm>
    </dsp:sp>
    <dsp:sp modelId="{41A1DCE0-07D7-7042-83A1-0BA5F9D807D7}">
      <dsp:nvSpPr>
        <dsp:cNvPr id="0" name=""/>
        <dsp:cNvSpPr/>
      </dsp:nvSpPr>
      <dsp:spPr>
        <a:xfrm>
          <a:off x="496174" y="1130335"/>
          <a:ext cx="6644423" cy="9924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Elle n’est pas inventée, elle nous est imposée par les faits eux-mêmes</a:t>
          </a:r>
          <a:endParaRPr lang="en-US" sz="2400" kern="1200" dirty="0"/>
        </a:p>
      </dsp:txBody>
      <dsp:txXfrm>
        <a:off x="525243" y="1159404"/>
        <a:ext cx="5444993" cy="934351"/>
      </dsp:txXfrm>
    </dsp:sp>
    <dsp:sp modelId="{F297A733-C4B4-2445-BD45-59FCE52CDE05}">
      <dsp:nvSpPr>
        <dsp:cNvPr id="0" name=""/>
        <dsp:cNvSpPr/>
      </dsp:nvSpPr>
      <dsp:spPr>
        <a:xfrm>
          <a:off x="992349" y="2260671"/>
          <a:ext cx="6644423" cy="992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Elle est inévitable et elle est insoluble</a:t>
          </a:r>
          <a:endParaRPr lang="en-US" sz="2600" kern="1200"/>
        </a:p>
      </dsp:txBody>
      <dsp:txXfrm>
        <a:off x="1021418" y="2289740"/>
        <a:ext cx="5444993" cy="934351"/>
      </dsp:txXfrm>
    </dsp:sp>
    <dsp:sp modelId="{9E16F874-BE4F-7549-88C9-36A30DE2B158}">
      <dsp:nvSpPr>
        <dsp:cNvPr id="0" name=""/>
        <dsp:cNvSpPr/>
      </dsp:nvSpPr>
      <dsp:spPr>
        <a:xfrm>
          <a:off x="1488523" y="3391006"/>
          <a:ext cx="6644423" cy="992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Nous ne pouvons pas l’expliquer</a:t>
          </a:r>
          <a:endParaRPr lang="en-US" sz="2600" kern="1200"/>
        </a:p>
      </dsp:txBody>
      <dsp:txXfrm>
        <a:off x="1517592" y="3420075"/>
        <a:ext cx="5444993" cy="934351"/>
      </dsp:txXfrm>
    </dsp:sp>
    <dsp:sp modelId="{7F17B54D-96B7-0048-8FD5-9745F5049EF3}">
      <dsp:nvSpPr>
        <dsp:cNvPr id="0" name=""/>
        <dsp:cNvSpPr/>
      </dsp:nvSpPr>
      <dsp:spPr>
        <a:xfrm>
          <a:off x="1984698" y="4521342"/>
          <a:ext cx="6644423" cy="9924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Nous ne pouvons pas nous en défaire sans falsifier les faits</a:t>
          </a:r>
          <a:endParaRPr lang="en-US" sz="2600" kern="1200"/>
        </a:p>
      </dsp:txBody>
      <dsp:txXfrm>
        <a:off x="2013767" y="4550411"/>
        <a:ext cx="5444993" cy="934351"/>
      </dsp:txXfrm>
    </dsp:sp>
    <dsp:sp modelId="{121666E5-36C0-7A4F-B021-62C7F4D6D7CD}">
      <dsp:nvSpPr>
        <dsp:cNvPr id="0" name=""/>
        <dsp:cNvSpPr/>
      </dsp:nvSpPr>
      <dsp:spPr>
        <a:xfrm>
          <a:off x="5999305" y="725068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144457" y="725068"/>
        <a:ext cx="354814" cy="485451"/>
      </dsp:txXfrm>
    </dsp:sp>
    <dsp:sp modelId="{F42AA12B-5639-0E43-AF75-124FAE94DCD4}">
      <dsp:nvSpPr>
        <dsp:cNvPr id="0" name=""/>
        <dsp:cNvSpPr/>
      </dsp:nvSpPr>
      <dsp:spPr>
        <a:xfrm>
          <a:off x="6495480" y="1855404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640632" y="1855404"/>
        <a:ext cx="354814" cy="485451"/>
      </dsp:txXfrm>
    </dsp:sp>
    <dsp:sp modelId="{515AF24C-12BE-D34B-A1E9-002254BDA92A}">
      <dsp:nvSpPr>
        <dsp:cNvPr id="0" name=""/>
        <dsp:cNvSpPr/>
      </dsp:nvSpPr>
      <dsp:spPr>
        <a:xfrm>
          <a:off x="6991654" y="2969198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136806" y="2969198"/>
        <a:ext cx="354814" cy="485451"/>
      </dsp:txXfrm>
    </dsp:sp>
    <dsp:sp modelId="{E6CD4349-87E6-874E-A625-01974732928D}">
      <dsp:nvSpPr>
        <dsp:cNvPr id="0" name=""/>
        <dsp:cNvSpPr/>
      </dsp:nvSpPr>
      <dsp:spPr>
        <a:xfrm>
          <a:off x="7487829" y="4110561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632981" y="4110561"/>
        <a:ext cx="354814" cy="485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8101-38DB-184A-BDE1-C5A5B5D3016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77F8-BF1F-844F-92E4-200BDFD21FF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0" i="0" kern="1200" dirty="0"/>
            <a:t>Alors </a:t>
          </a:r>
          <a:r>
            <a:rPr lang="fr-FR" sz="2600" b="0" i="0" kern="1200" dirty="0">
              <a:solidFill>
                <a:srgbClr val="FF0000"/>
              </a:solidFill>
            </a:rPr>
            <a:t>l'Éternel fit pleuvoir du ciel </a:t>
          </a:r>
          <a:r>
            <a:rPr lang="fr-FR" sz="2600" b="0" i="0" kern="1200" dirty="0"/>
            <a:t>sur Sodome et sur Gomorrhe du soufre et </a:t>
          </a:r>
          <a:r>
            <a:rPr lang="fr-FR" sz="2600" b="0" i="0" kern="1200" dirty="0">
              <a:solidFill>
                <a:srgbClr val="FF0000"/>
              </a:solidFill>
            </a:rPr>
            <a:t>du feu, de par l'Éternel</a:t>
          </a:r>
          <a:r>
            <a:rPr lang="fr-FR" sz="2600" b="0" i="0" kern="1200" dirty="0"/>
            <a:t>. </a:t>
          </a:r>
          <a:r>
            <a:rPr lang="fr-FR" sz="2600" b="1" i="0" kern="1200" dirty="0"/>
            <a:t>Genèse 19:24</a:t>
          </a:r>
          <a:endParaRPr lang="en-US" sz="2600" kern="1200" dirty="0"/>
        </a:p>
      </dsp:txBody>
      <dsp:txXfrm>
        <a:off x="608661" y="692298"/>
        <a:ext cx="4508047" cy="2799040"/>
      </dsp:txXfrm>
    </dsp:sp>
    <dsp:sp modelId="{5CEB445F-7061-F740-B2A5-94398ACDEBF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0E25B-C8BD-CB43-9FAC-E04963D8E11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0" i="0" kern="1200" dirty="0">
              <a:solidFill>
                <a:srgbClr val="FF0000"/>
              </a:solidFill>
            </a:rPr>
            <a:t>Je vous ai bouleversés</a:t>
          </a:r>
          <a:r>
            <a:rPr lang="fr-FR" sz="2600" b="0" i="0" kern="1200" dirty="0"/>
            <a:t>, </a:t>
          </a:r>
          <a:r>
            <a:rPr lang="fr-FR" sz="2600" b="0" i="0" kern="1200" dirty="0">
              <a:solidFill>
                <a:srgbClr val="FF0000"/>
              </a:solidFill>
            </a:rPr>
            <a:t>Comme Sodome et Gomorrhe, que Dieu détruisit</a:t>
          </a:r>
          <a:r>
            <a:rPr lang="fr-FR" sz="2600" b="0" i="0" kern="1200" dirty="0"/>
            <a:t>; Et vous avez été comme un tison arraché de l'incendie. Malgré cela, vous n'êtes pas revenus à moi, dit l'Eternel... </a:t>
          </a:r>
          <a:r>
            <a:rPr lang="fr-FR" sz="2600" b="1" kern="1200" dirty="0"/>
            <a:t>Amos 4:11</a:t>
          </a:r>
          <a:endParaRPr lang="en-US" sz="2600" kern="1200" dirty="0"/>
        </a:p>
      </dsp:txBody>
      <dsp:txXfrm>
        <a:off x="6331365" y="692298"/>
        <a:ext cx="4508047" cy="279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466E7-92A6-F74C-A40F-A0505DD2D66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820F8-C610-D744-9FC7-5749C0EA06B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Une doctrine nécessaire, unique et essentielle. </a:t>
          </a:r>
          <a:endParaRPr lang="en-US" sz="2700" kern="1200"/>
        </a:p>
      </dsp:txBody>
      <dsp:txXfrm>
        <a:off x="0" y="0"/>
        <a:ext cx="6900512" cy="1384035"/>
      </dsp:txXfrm>
    </dsp:sp>
    <dsp:sp modelId="{E4D0124C-33EF-FE46-B83C-318E1BB3999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3457B-B831-4C46-ABCE-1A64A42786A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Une doctrine qui démarque le Christianisme </a:t>
          </a:r>
          <a:endParaRPr lang="en-US" sz="2700" kern="1200"/>
        </a:p>
      </dsp:txBody>
      <dsp:txXfrm>
        <a:off x="0" y="1384035"/>
        <a:ext cx="6900512" cy="1384035"/>
      </dsp:txXfrm>
    </dsp:sp>
    <dsp:sp modelId="{505F16C6-5853-6941-A891-E301D4C5360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9A240-B9FD-274E-B9FF-8EA8FAE5236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Aucune autre forme de monothéisme n'affirme une pluralité de Personnes dans la Divinité. </a:t>
          </a:r>
          <a:endParaRPr lang="en-US" sz="2700" kern="1200"/>
        </a:p>
      </dsp:txBody>
      <dsp:txXfrm>
        <a:off x="0" y="2768070"/>
        <a:ext cx="6900512" cy="1384035"/>
      </dsp:txXfrm>
    </dsp:sp>
    <dsp:sp modelId="{1A70D0C6-A642-CC46-96AA-BEC75CFD71D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5714E-1B29-DF44-B745-F7EB1E43F99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Toutes les autres formes de Monothéisme qui rejettent une pluralité de Personnes rejettent la Trinité.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3F136-D389-ED40-8575-37004800FB4E}">
      <dsp:nvSpPr>
        <dsp:cNvPr id="0" name=""/>
        <dsp:cNvSpPr/>
      </dsp:nvSpPr>
      <dsp:spPr>
        <a:xfrm>
          <a:off x="0" y="36239"/>
          <a:ext cx="10641036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(1) l'</a:t>
          </a:r>
          <a:r>
            <a:rPr lang="fr-FR" sz="3700" b="1" kern="1200"/>
            <a:t>unité</a:t>
          </a:r>
          <a:r>
            <a:rPr lang="fr-FR" sz="3700" kern="1200"/>
            <a:t> </a:t>
          </a:r>
          <a:r>
            <a:rPr lang="fr-FR" sz="3700" b="1" kern="1200"/>
            <a:t>essentielle</a:t>
          </a:r>
          <a:r>
            <a:rPr lang="fr-FR" sz="3700" kern="1200"/>
            <a:t> de Dieu.</a:t>
          </a:r>
          <a:endParaRPr lang="en-US" sz="3700" kern="1200"/>
        </a:p>
      </dsp:txBody>
      <dsp:txXfrm>
        <a:off x="71751" y="107990"/>
        <a:ext cx="10497534" cy="1326328"/>
      </dsp:txXfrm>
    </dsp:sp>
    <dsp:sp modelId="{A69D08BF-2490-2143-843B-D9971B2C8343}">
      <dsp:nvSpPr>
        <dsp:cNvPr id="0" name=""/>
        <dsp:cNvSpPr/>
      </dsp:nvSpPr>
      <dsp:spPr>
        <a:xfrm>
          <a:off x="0" y="1612630"/>
          <a:ext cx="10641036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(2) la </a:t>
          </a:r>
          <a:r>
            <a:rPr lang="fr-FR" sz="3700" b="1" kern="1200"/>
            <a:t>pleine</a:t>
          </a:r>
          <a:r>
            <a:rPr lang="fr-FR" sz="3700" kern="1200"/>
            <a:t> </a:t>
          </a:r>
          <a:r>
            <a:rPr lang="fr-FR" sz="3700" b="1" kern="1200"/>
            <a:t>divinité</a:t>
          </a:r>
          <a:r>
            <a:rPr lang="fr-FR" sz="3700" kern="1200"/>
            <a:t> des Personnes de la Divinité.</a:t>
          </a:r>
          <a:endParaRPr lang="en-US" sz="3700" kern="1200"/>
        </a:p>
      </dsp:txBody>
      <dsp:txXfrm>
        <a:off x="71751" y="1684381"/>
        <a:ext cx="10497534" cy="1326328"/>
      </dsp:txXfrm>
    </dsp:sp>
    <dsp:sp modelId="{6960DABA-A5C2-844B-BE49-E3E225471F48}">
      <dsp:nvSpPr>
        <dsp:cNvPr id="0" name=""/>
        <dsp:cNvSpPr/>
      </dsp:nvSpPr>
      <dsp:spPr>
        <a:xfrm>
          <a:off x="0" y="3189021"/>
          <a:ext cx="10641036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(3) la </a:t>
          </a:r>
          <a:r>
            <a:rPr lang="fr-FR" sz="3700" b="1" kern="1200"/>
            <a:t>distinction</a:t>
          </a:r>
          <a:r>
            <a:rPr lang="fr-FR" sz="3700" kern="1200"/>
            <a:t> </a:t>
          </a:r>
          <a:r>
            <a:rPr lang="fr-FR" sz="3700" b="1" kern="1200"/>
            <a:t>simultanée</a:t>
          </a:r>
          <a:r>
            <a:rPr lang="fr-FR" sz="3700" kern="1200"/>
            <a:t> des trois Personnes de la Divinité.</a:t>
          </a:r>
          <a:endParaRPr lang="en-US" sz="3700" kern="1200"/>
        </a:p>
      </dsp:txBody>
      <dsp:txXfrm>
        <a:off x="71751" y="3260772"/>
        <a:ext cx="10497534" cy="1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9E3D-2F6B-E544-B5D8-2DAF43F41A13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7907C-43B4-E049-B12A-0E42ACDA78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5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intebible.com/mark/14-61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intebible.com/mark/14-64.htm" TargetMode="External"/><Relationship Id="rId5" Type="http://schemas.openxmlformats.org/officeDocument/2006/relationships/hyperlink" Target="https://saintebible.com/mark/14-63.htm" TargetMode="External"/><Relationship Id="rId4" Type="http://schemas.openxmlformats.org/officeDocument/2006/relationships/hyperlink" Target="https://saintebible.com/mark/14-62.htm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</a:rPr>
              <a:t>C’est la une vérité intrinsèque, car s’il était possible de concevoir quelque chose de supérieure à Dieu, cette chose là serait Dieu. </a:t>
            </a:r>
            <a:endParaRPr lang="fr-FR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Anselme de Canterbury (1033-1109)</a:t>
            </a:r>
          </a:p>
          <a:p>
            <a:pPr marL="0" indent="0">
              <a:buNone/>
            </a:pPr>
            <a:r>
              <a:rPr lang="fr-FR" sz="1200" dirty="0"/>
              <a:t>Le seul fait de pouvoir concevoir Dieu lui confère, en effet, une existence réelle</a:t>
            </a:r>
          </a:p>
          <a:p>
            <a:r>
              <a:rPr lang="fr-FR" sz="1200" dirty="0"/>
              <a:t>Argument formulé par : Anselme</a:t>
            </a:r>
          </a:p>
          <a:p>
            <a:r>
              <a:rPr lang="fr-FR" sz="1200" dirty="0"/>
              <a:t>Argument défendu par : Jean Duns Scot, Rene Descartes, Baruch Spinoza, </a:t>
            </a:r>
            <a:r>
              <a:rPr lang="fr-FR" sz="1200" dirty="0" err="1"/>
              <a:t>Gottfield</a:t>
            </a:r>
            <a:r>
              <a:rPr lang="fr-FR" sz="1200" dirty="0"/>
              <a:t> W. Leibniz, Norman Malcolm, Charles </a:t>
            </a:r>
            <a:r>
              <a:rPr lang="fr-FR" sz="1200" dirty="0" err="1"/>
              <a:t>Hartshome</a:t>
            </a:r>
            <a:r>
              <a:rPr lang="fr-FR" sz="1200" dirty="0"/>
              <a:t> et Alvin </a:t>
            </a:r>
            <a:r>
              <a:rPr lang="fr-FR" sz="1200" dirty="0" err="1"/>
              <a:t>Plantinga</a:t>
            </a: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50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Ce terme apparaît onze fois dans l'Ancien Testament. (Voir, par exemple, </a:t>
            </a:r>
            <a:r>
              <a:rPr lang="fr-FR" sz="1200" dirty="0" err="1"/>
              <a:t>Gen</a:t>
            </a:r>
            <a:r>
              <a:rPr lang="fr-FR" sz="1200" dirty="0"/>
              <a:t>. 22:2, 12, 16.) La Septante (LXX) le traduit sept fois par </a:t>
            </a:r>
            <a:r>
              <a:rPr lang="fr-FR" sz="1200" dirty="0" err="1"/>
              <a:t>agapetos</a:t>
            </a:r>
            <a:r>
              <a:rPr lang="fr-FR" sz="1200" dirty="0"/>
              <a:t> « bien-aimé » et quatre fois par « </a:t>
            </a:r>
            <a:r>
              <a:rPr lang="fr-FR" sz="1200" dirty="0" err="1"/>
              <a:t>monogenes</a:t>
            </a:r>
            <a:r>
              <a:rPr lang="fr-FR" sz="1200" dirty="0"/>
              <a:t> » « seul engendré 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 est important que le </a:t>
            </a:r>
            <a:r>
              <a:rPr lang="fr-FR" dirty="0" err="1"/>
              <a:t>yachid</a:t>
            </a:r>
            <a:r>
              <a:rPr lang="fr-FR" dirty="0"/>
              <a:t> ne soit pas utilisé pour décrire l'unité de la nature divine ou l'unité de la Divinité, car cela semblerait exclure la pluralité des Personnes dans la Trinité.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1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N'exagérez pas le sens du passage. Cela ne démontre pas nécessairement la divinité du Christ ou la personnalité du Saint-Esprit. Ce passage démontre la distinction simultanée du Père, du Fils et du Saint-Esprit.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r>
              <a:rPr lang="fr-FR" sz="1200" dirty="0"/>
              <a:t>Jean 14:16, 17 : « Et je demanderai au Père, et il vous donnera un autre auxiliaire, afin qu'il soit avec vous pour toujours ; c'est l'Esprit de vérité. . .”</a:t>
            </a:r>
          </a:p>
          <a:p>
            <a:r>
              <a:rPr lang="fr-FR" sz="1200" dirty="0"/>
              <a:t>Jean 14 :26 : « Mais le consolateur, le Saint-Esprit, que le Père enverra en mon nom,… »</a:t>
            </a:r>
          </a:p>
          <a:p>
            <a:r>
              <a:rPr lang="fr-FR" sz="1200" dirty="0"/>
              <a:t>Jean 15:26 : « Quand viendra le consolateur, que je vous enverrai de la part du Père, c'est-à-dire l'Esprit de vérité, qui procède du Père, il rendra témoignage de moi. »</a:t>
            </a:r>
          </a:p>
          <a:p>
            <a:pPr marL="0" indent="0">
              <a:buNone/>
            </a:pPr>
            <a:r>
              <a:rPr lang="fr-FR" sz="1200" dirty="0"/>
              <a:t>Ces textes ne mentionnent pas seulement trois Personnes dans le même passage, mais font également une distinction claire entre les Personnes.</a:t>
            </a:r>
          </a:p>
          <a:p>
            <a:pPr marL="0" indent="0">
              <a:buNone/>
            </a:pPr>
            <a:r>
              <a:rPr lang="fr-FR" sz="1200" dirty="0"/>
              <a:t>Cette catégorie de texte est importante car elle élimine la possibilité du sabellianisme ou du monarchisme modal (c'est-à-dire que Dieu est une personne dans trois modes de fonctionnement ou rôles successifs).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77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b="1" dirty="0"/>
              <a:t>(1) Le Père (II Cor. 1:2 ; Gal. 1:1 ; </a:t>
            </a:r>
            <a:r>
              <a:rPr lang="fr-FR" sz="1200" b="1" dirty="0" err="1"/>
              <a:t>Eph</a:t>
            </a:r>
            <a:r>
              <a:rPr lang="fr-FR" sz="1200" b="1" dirty="0"/>
              <a:t>. 1:2)</a:t>
            </a:r>
          </a:p>
          <a:p>
            <a:r>
              <a:rPr lang="fr-FR" sz="1200" dirty="0"/>
              <a:t>(a) « Grâce et paix à vous de la part de Dieu notre Père et du Seigneur Jésus-Christ ».</a:t>
            </a:r>
          </a:p>
          <a:p>
            <a:r>
              <a:rPr lang="fr-FR" sz="1200" dirty="0"/>
              <a:t>(b) Notez que la pleine divinité du Père n'est généralement pas une question débattue.</a:t>
            </a:r>
          </a:p>
          <a:p>
            <a:pPr marL="0" indent="0">
              <a:buNone/>
            </a:pPr>
            <a:r>
              <a:rPr lang="fr-FR" sz="1200" dirty="0"/>
              <a:t>(2) Le Fils (Is. 9:6; Jean 1:1-3; 5:18; 8:58; 10:30; 20:28; Tite 2:13; </a:t>
            </a:r>
            <a:r>
              <a:rPr lang="fr-FR" sz="1200" dirty="0" err="1"/>
              <a:t>Rev</a:t>
            </a:r>
            <a:r>
              <a:rPr lang="fr-FR" sz="1200" dirty="0"/>
              <a:t>. 1:8 cf. 22:12 -13, 16, 20).</a:t>
            </a:r>
          </a:p>
          <a:p>
            <a:pPr marL="0" indent="0">
              <a:buNone/>
            </a:pPr>
            <a:r>
              <a:rPr lang="fr-FR" sz="1200" b="1" dirty="0"/>
              <a:t>(b) La preuve alpha-oméga de la divinité du Christ</a:t>
            </a:r>
          </a:p>
          <a:p>
            <a:r>
              <a:rPr lang="fr-FR" sz="1200" dirty="0"/>
              <a:t>L'une des affirmations les plus claires de la divinité du Christ se trouve dans le Livre de l'Apocalypse. C'est ce qu'on appelle la preuve Alpha-Omega. L'argument peut être énoncé de la manière suivante.</a:t>
            </a:r>
          </a:p>
          <a:p>
            <a:r>
              <a:rPr lang="fr-FR" sz="1200" dirty="0"/>
              <a:t>"Alpha et Omega" est un titre pour Dieu Tout-Puissant (Apoc. 1:8).</a:t>
            </a:r>
          </a:p>
          <a:p>
            <a:r>
              <a:rPr lang="fr-FR" sz="1200" dirty="0"/>
              <a:t>Dieu Tout-Puissant, l'Alpha et l'Oméga, est également déclaré être le "Premier et le Dernier" (Apoc. 21:5-7).</a:t>
            </a:r>
          </a:p>
          <a:p>
            <a:r>
              <a:rPr lang="fr-FR" sz="1200" dirty="0"/>
              <a:t>L'Alpha et l'Oméga, le Premier et le Dernier, qui est Dieu Tout-Puissant, déclare "Je viens bientôt" (Apoc. 22:12-13).</a:t>
            </a:r>
          </a:p>
          <a:p>
            <a:r>
              <a:rPr lang="fr-FR" sz="1200" dirty="0"/>
              <a:t>Voir aussi Apocalypse 1 :17-18 ; Est. 44:6 ; 48:12-16</a:t>
            </a:r>
          </a:p>
          <a:p>
            <a:pPr marL="0" indent="0">
              <a:buNone/>
            </a:pPr>
            <a:r>
              <a:rPr lang="fr-FR" sz="1200" b="1" dirty="0"/>
              <a:t>Conclusion : Jésus est Dieu Tout-Puissant, Jéhovah (</a:t>
            </a:r>
            <a:r>
              <a:rPr lang="fr-FR" sz="1200" b="1" dirty="0" err="1"/>
              <a:t>hwhy</a:t>
            </a:r>
            <a:r>
              <a:rPr lang="fr-FR" sz="1200" b="1" dirty="0"/>
              <a:t>), l'Alpha et l'Oméga, le Premier et le Dernier.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sz="1200" b="1" dirty="0"/>
              <a:t>(3) Le Saint-Esprit (Ps. 139:7-8; </a:t>
            </a:r>
            <a:r>
              <a:rPr lang="fr-FR" sz="1200" b="1" dirty="0" err="1"/>
              <a:t>Jn</a:t>
            </a:r>
            <a:r>
              <a:rPr lang="fr-FR" sz="1200" b="1" dirty="0"/>
              <a:t>. 3:5-7 cf. I </a:t>
            </a:r>
            <a:r>
              <a:rPr lang="fr-FR" sz="1200" b="1" dirty="0" err="1"/>
              <a:t>Jn</a:t>
            </a:r>
            <a:r>
              <a:rPr lang="fr-FR" sz="1200" b="1" dirty="0"/>
              <a:t>. 3:9; Actes 5:3-4; 13:2; I Cor. 2:10-11 ; II Co 3:17, 18)</a:t>
            </a:r>
          </a:p>
          <a:p>
            <a:r>
              <a:rPr lang="fr-FR" sz="1200" dirty="0"/>
              <a:t>(a) Le Saint-Esprit est identifié comme Dieu et fait l'œuvre de Dieu.</a:t>
            </a:r>
          </a:p>
          <a:p>
            <a:r>
              <a:rPr lang="fr-FR" sz="1200" dirty="0"/>
              <a:t>(b) « Mais Pierre dit : ‘</a:t>
            </a:r>
            <a:r>
              <a:rPr lang="fr-FR" sz="1200" dirty="0" err="1"/>
              <a:t>Ananias</a:t>
            </a:r>
            <a:r>
              <a:rPr lang="fr-FR" sz="1200" dirty="0"/>
              <a:t>, pourquoi Satan a-t-il rempli ton cœur pour mentir au Saint-Esprit et retenir une partie du prix de la terre ? . . . Tu n'as pas menti aux hommes, mais à Dieu » (Actes 5 :3-4).</a:t>
            </a:r>
          </a:p>
          <a:p>
            <a:pPr marL="0" indent="0" algn="l">
              <a:buNone/>
            </a:pPr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Je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publierai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les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grâces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l'Éternel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les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louanges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l'Éternel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D'après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tout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l'Éternel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a fait pour nous; Je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dirai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grande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bonté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envers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maison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d'Israël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Qu'il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traitée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selon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compassions et la richesse de son amour.</a:t>
            </a:r>
          </a:p>
          <a:p>
            <a:pPr marL="0" indent="0" algn="l">
              <a:buNone/>
            </a:pPr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Il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avait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dit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Certainement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ils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sont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peuple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Des enfants qui ne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seront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pas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infidèles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! Et il 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été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pour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eux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un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sauveur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marL="0" indent="0" algn="l">
              <a:buNone/>
            </a:pPr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Dans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toutes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leurs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détresses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ils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n'ont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pas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été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sans secours, Et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l'ange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qui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est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devant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face les 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sauvés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; Il les 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lui-même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rachetés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dans son amour et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miséricorde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Et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constamment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il les 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soutenus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et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portés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aux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anciens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jours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marL="0" indent="0" algn="l">
              <a:buNone/>
            </a:pPr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Mais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ils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ont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été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rebelles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ils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ont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attristé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son esprit saint (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Psaume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78 : 21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dit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que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c’est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l’Eternel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qui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etait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irrité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); Et il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est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devenu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leur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ennemi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il 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combattu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contre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eux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US" sz="1200" b="1" i="0" dirty="0" err="1">
                <a:solidFill>
                  <a:srgbClr val="000000"/>
                </a:solidFill>
                <a:effectLst/>
                <a:latin typeface="system-ui"/>
              </a:rPr>
              <a:t>Esaie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system-ui"/>
              </a:rPr>
              <a:t> 63: 7-10</a:t>
            </a:r>
          </a:p>
          <a:p>
            <a:pPr marL="0" indent="0">
              <a:buNone/>
            </a:pPr>
            <a:r>
              <a:rPr lang="en-US" sz="1200" b="1" i="0" dirty="0" err="1">
                <a:solidFill>
                  <a:srgbClr val="000000"/>
                </a:solidFill>
                <a:effectLst/>
                <a:latin typeface="system-ui"/>
              </a:rPr>
              <a:t>Ezechiel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system-ui"/>
              </a:rPr>
              <a:t> 8</a:t>
            </a:r>
          </a:p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La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sixième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année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le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cinquième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jour du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sixième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mois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comme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j'étais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assis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dans ma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maison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et que les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anciens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Juda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étaient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assis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devant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moi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la main du Seigneur,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l'Éternel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tomba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sur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moi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Je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regardai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, et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voici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c'était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une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figure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ayant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l'aspect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d'un homme;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depuis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ses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reins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en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bas,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c'était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du feu, et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depuis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ses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reins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en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haut,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c'était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quelque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chose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d'éclatant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comme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l'airain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poli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Il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étendit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une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forme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main, et me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saisit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par les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cheveux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la tête.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L'esprit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m'enleva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entre la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terre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et le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ciel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, et me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transporta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, dans des visions divines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Jérusalem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l'entrée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la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porte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intérieure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du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côté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du septentrion,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où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était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l'idole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de la jalousie, qui excite la jalousie de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l'Éternel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r>
              <a:rPr lang="en-US" sz="12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Et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voici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, la gloire du Dieu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d'Israël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était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system-ui"/>
              </a:rPr>
              <a:t>là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telle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que je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l'avais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vue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 vision dans la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ystem-ui"/>
              </a:rPr>
              <a:t>vallée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endParaRPr lang="fr-FR" dirty="0"/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6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B984-7576-C244-8E55-302DFD2EC97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8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Négativement, l'infini se définit par l'absence de limite.</a:t>
            </a:r>
            <a:endParaRPr lang="en-US" dirty="0"/>
          </a:p>
          <a:p>
            <a:pPr lvl="0"/>
            <a:r>
              <a:rPr lang="fr-FR" dirty="0"/>
              <a:t>Positivement, c'est une supériorité infinie sur toutes choses.</a:t>
            </a:r>
            <a:endParaRPr lang="en-US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15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confondre le Judaïsme avec la religion d’</a:t>
            </a:r>
            <a:r>
              <a:rPr lang="fr-FR" dirty="0" err="1"/>
              <a:t>Israel</a:t>
            </a:r>
            <a:r>
              <a:rPr lang="fr-FR" dirty="0"/>
              <a:t>. </a:t>
            </a:r>
          </a:p>
          <a:p>
            <a:r>
              <a:rPr lang="fr-FR" dirty="0"/>
              <a:t>Le Judaïsme a commencé avec la destruction du 1</a:t>
            </a:r>
            <a:r>
              <a:rPr lang="fr-FR" baseline="30000" dirty="0"/>
              <a:t>er</a:t>
            </a:r>
            <a:r>
              <a:rPr lang="fr-FR" dirty="0"/>
              <a:t> temple  en l’an 586 AVJC</a:t>
            </a:r>
          </a:p>
          <a:p>
            <a:r>
              <a:rPr lang="fr-FR" dirty="0"/>
              <a:t>Le terme Judaïsme est apparu au 1</a:t>
            </a:r>
            <a:r>
              <a:rPr lang="fr-FR" baseline="30000" dirty="0"/>
              <a:t>er</a:t>
            </a:r>
            <a:r>
              <a:rPr lang="fr-FR" dirty="0"/>
              <a:t> siècle AVJC (2 Macabées 2: 1/ 8: 11/ 14: 38)</a:t>
            </a:r>
          </a:p>
          <a:p>
            <a:r>
              <a:rPr lang="fr-FR" dirty="0"/>
              <a:t>Croyances, coutumes, rituels  juifs pendant la </a:t>
            </a:r>
            <a:r>
              <a:rPr lang="fr-FR" dirty="0" err="1"/>
              <a:t>periode</a:t>
            </a:r>
            <a:r>
              <a:rPr lang="fr-FR" dirty="0"/>
              <a:t> </a:t>
            </a:r>
            <a:r>
              <a:rPr lang="fr-FR" dirty="0" err="1"/>
              <a:t>helleniste</a:t>
            </a:r>
            <a:endParaRPr lang="fr-FR" dirty="0"/>
          </a:p>
          <a:p>
            <a:r>
              <a:rPr lang="fr-FR" dirty="0"/>
              <a:t>1. Le </a:t>
            </a:r>
            <a:r>
              <a:rPr lang="fr-FR" dirty="0" err="1"/>
              <a:t>Judaisme</a:t>
            </a:r>
            <a:r>
              <a:rPr lang="fr-FR" dirty="0"/>
              <a:t> officiel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3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0" u="none" strike="noStrike" dirty="0">
                <a:solidFill>
                  <a:srgbClr val="0092F2"/>
                </a:solidFill>
                <a:effectLst/>
                <a:hlinkClick r:id="rId3"/>
              </a:rPr>
              <a:t>61</a:t>
            </a:r>
            <a:r>
              <a:rPr lang="fr-FR" b="0" i="0" dirty="0">
                <a:solidFill>
                  <a:srgbClr val="001320"/>
                </a:solidFill>
                <a:effectLst/>
              </a:rPr>
              <a:t>Jésus garda le silence, et ne répondit rien. Le souverain sacrificateur l'interrogea de nouveau, et lui dit: Es-tu le Christ, le Fils du Dieu béni? </a:t>
            </a:r>
            <a:r>
              <a:rPr lang="fr-FR" b="1" i="0" u="none" strike="noStrike" dirty="0">
                <a:solidFill>
                  <a:srgbClr val="0092F2"/>
                </a:solidFill>
                <a:effectLst/>
                <a:hlinkClick r:id="rId4"/>
              </a:rPr>
              <a:t>62</a:t>
            </a:r>
            <a:r>
              <a:rPr lang="fr-FR" b="0" i="0" dirty="0">
                <a:solidFill>
                  <a:srgbClr val="001320"/>
                </a:solidFill>
                <a:effectLst/>
              </a:rPr>
              <a:t>Jésus répondit: Je le suis.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Et vous verrez le Fils de l'homme assis à la droite de la puissance de Dieu, et venant sur les nuées du ciel</a:t>
            </a:r>
            <a:r>
              <a:rPr lang="fr-FR" b="0" i="0" dirty="0">
                <a:solidFill>
                  <a:srgbClr val="001320"/>
                </a:solidFill>
                <a:effectLst/>
              </a:rPr>
              <a:t>. </a:t>
            </a:r>
            <a:r>
              <a:rPr lang="fr-FR" b="1" i="0" u="none" strike="noStrike" dirty="0">
                <a:solidFill>
                  <a:srgbClr val="0092F2"/>
                </a:solidFill>
                <a:effectLst/>
                <a:hlinkClick r:id="rId5"/>
              </a:rPr>
              <a:t>63</a:t>
            </a:r>
            <a:r>
              <a:rPr lang="fr-FR" b="0" i="0" dirty="0">
                <a:solidFill>
                  <a:srgbClr val="001320"/>
                </a:solidFill>
                <a:effectLst/>
              </a:rPr>
              <a:t>Alors le souverain sacrificateur déchira ses vêtements, et dit: Qu'avons-nous encore besoin de témoins? </a:t>
            </a:r>
            <a:r>
              <a:rPr lang="fr-FR" b="1" i="0" u="none" strike="noStrike" dirty="0">
                <a:solidFill>
                  <a:srgbClr val="0092F2"/>
                </a:solidFill>
                <a:effectLst/>
                <a:hlinkClick r:id="rId6"/>
              </a:rPr>
              <a:t>64</a:t>
            </a:r>
            <a:r>
              <a:rPr lang="fr-FR" b="0" i="0" dirty="0">
                <a:solidFill>
                  <a:srgbClr val="001320"/>
                </a:solidFill>
                <a:effectLst/>
              </a:rPr>
              <a:t>Vous avez entendu le blasphème. Que vous en semble? Tous le condamnèrent comme méritant la mort. </a:t>
            </a:r>
            <a:r>
              <a:rPr lang="fr-FR" b="1" i="0" dirty="0">
                <a:solidFill>
                  <a:srgbClr val="001320"/>
                </a:solidFill>
                <a:effectLst/>
              </a:rPr>
              <a:t>Marc 14:61-64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82AC-B8E3-B340-A908-AE63839C4D1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0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Voici, </a:t>
            </a:r>
            <a:r>
              <a:rPr lang="fr-FR" b="0" i="0" dirty="0">
                <a:solidFill>
                  <a:srgbClr val="FF0000"/>
                </a:solidFill>
                <a:effectLst/>
                <a:latin typeface="system-ui"/>
              </a:rPr>
              <a:t>j'envoie un ange devant toi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, pour te protéger en chemin, et pour te faire arriver au lieu que j'ai préparé.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Tiens-toi sur tes gardes en sa présence, et écoute sa voix; ne lui résiste point, parce qu'il ne pardonnera pas vos péchés, </a:t>
            </a:r>
            <a:r>
              <a:rPr lang="fr-FR" b="0" i="0" dirty="0">
                <a:solidFill>
                  <a:srgbClr val="FF0000"/>
                </a:solidFill>
                <a:effectLst/>
                <a:latin typeface="system-ui"/>
              </a:rPr>
              <a:t>car mon nom est en lui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Mais si tu écoutes sa voix, et si tu fais tout ce que je te dirai, je serai l'ennemi de tes ennemis et l'adversaire de tes adversaires. </a:t>
            </a:r>
            <a:r>
              <a:rPr lang="fr-FR" b="1" i="0" dirty="0">
                <a:solidFill>
                  <a:srgbClr val="000000"/>
                </a:solidFill>
                <a:effectLst/>
                <a:latin typeface="system-ui"/>
              </a:rPr>
              <a:t>Exode 23 : 20-22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Maintenant, si j'ai trouvé grâce à tes yeux, fais-moi connaître tes voies; alors je te connaîtrai, et je trouverai encore grâce à tes yeux. Considère que cette nation est ton peuple.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L'Éternel répondit: </a:t>
            </a:r>
            <a:r>
              <a:rPr lang="fr-FR" b="0" i="0" dirty="0">
                <a:solidFill>
                  <a:srgbClr val="FF0000"/>
                </a:solidFill>
                <a:effectLst/>
                <a:latin typeface="system-ui"/>
              </a:rPr>
              <a:t>Je marcherai moi-même avec toi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, et je te donnerai du repos. </a:t>
            </a:r>
            <a:r>
              <a:rPr lang="fr-FR" b="1" i="0" dirty="0">
                <a:solidFill>
                  <a:srgbClr val="000000"/>
                </a:solidFill>
                <a:effectLst/>
                <a:latin typeface="system-ui"/>
              </a:rPr>
              <a:t>Exode 33:13-14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32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Que l'Éternel t'exauce au jour de la détresse, </a:t>
            </a:r>
            <a:r>
              <a:rPr lang="fr-FR" b="0" i="0" dirty="0">
                <a:solidFill>
                  <a:srgbClr val="FF0000"/>
                </a:solidFill>
                <a:effectLst/>
                <a:latin typeface="system-ui"/>
              </a:rPr>
              <a:t>Que le nom du Dieu de Jacob te protège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! Ceux-ci s'appuient sur leurs chars, ceux-là sur leurs chevaux; Nous, </a:t>
            </a:r>
            <a:r>
              <a:rPr lang="fr-FR" b="0" i="0" dirty="0">
                <a:solidFill>
                  <a:srgbClr val="FF0000"/>
                </a:solidFill>
                <a:effectLst/>
                <a:latin typeface="system-ui"/>
              </a:rPr>
              <a:t>nous invoquons le nom de l'Éternel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, notre Dieu. </a:t>
            </a:r>
            <a:r>
              <a:rPr lang="fr-FR" b="1" i="0" dirty="0">
                <a:solidFill>
                  <a:srgbClr val="000000"/>
                </a:solidFill>
                <a:effectLst/>
                <a:latin typeface="system-ui"/>
              </a:rPr>
              <a:t>Psaume 20 : 1 , 8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Voici, </a:t>
            </a:r>
            <a:r>
              <a:rPr lang="fr-FR" b="0" i="0" dirty="0">
                <a:solidFill>
                  <a:srgbClr val="FF0000"/>
                </a:solidFill>
                <a:effectLst/>
                <a:latin typeface="system-ui"/>
              </a:rPr>
              <a:t>le nom de l'Éternel vient de loin</a:t>
            </a:r>
            <a:r>
              <a:rPr lang="fr-FR" b="0" i="0" dirty="0">
                <a:solidFill>
                  <a:srgbClr val="000000"/>
                </a:solidFill>
                <a:effectLst/>
                <a:latin typeface="system-ui"/>
              </a:rPr>
              <a:t>; Sa colère est ardente, c'est un violent incendie; Ses lèvres sont pleines de fureur, Et sa langue est comme un feu dévorant;</a:t>
            </a:r>
            <a:r>
              <a:rPr lang="fr-FR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system-ui"/>
              </a:rPr>
              <a:t>Esaïe 30:27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13 </a:t>
            </a:r>
            <a:r>
              <a:rPr lang="fr-FR" b="0" i="0" dirty="0">
                <a:solidFill>
                  <a:srgbClr val="000000"/>
                </a:solidFill>
                <a:effectLst/>
              </a:rPr>
              <a:t>Je regardai pendant mes visions nocturnes, et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voici, </a:t>
            </a:r>
            <a:r>
              <a:rPr lang="fr-FR" b="0" i="0" u="sng" dirty="0">
                <a:solidFill>
                  <a:srgbClr val="FF0000"/>
                </a:solidFill>
                <a:effectLst/>
              </a:rPr>
              <a:t>sur les nuées des cieux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arriva quelqu'un de semblable à un fils de l'homme; il s'avança vers l'ancien des jours, et on le fit approcher de lui. </a:t>
            </a:r>
            <a:r>
              <a:rPr lang="fr-FR" b="0" i="0" dirty="0">
                <a:solidFill>
                  <a:srgbClr val="000000"/>
                </a:solidFill>
                <a:effectLst/>
              </a:rPr>
              <a:t>On lui donna la domination, la gloire et le règne; et tous les peuples, les nations, et les hommes de toutes langues le servirent. Sa domination est une domination éternelle qui ne passera point, et son règne ne sera jamais détruit. </a:t>
            </a:r>
            <a:r>
              <a:rPr lang="fr-FR" b="1" i="0" dirty="0">
                <a:solidFill>
                  <a:srgbClr val="000000"/>
                </a:solidFill>
                <a:effectLst/>
              </a:rPr>
              <a:t>Daniel 7:13-14 (Psaume 104:3/68:32-33)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35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Les trois classes scripturaires de textes trinitaires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9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Le mot traduit par « UN » dans Deutéronome 6 : 4 est le mot hébreu </a:t>
            </a:r>
            <a:r>
              <a:rPr lang="fr-FR" sz="1200" b="1" u="sng" dirty="0" err="1">
                <a:solidFill>
                  <a:srgbClr val="FF0000"/>
                </a:solidFill>
              </a:rPr>
              <a:t>echad</a:t>
            </a:r>
            <a:r>
              <a:rPr lang="fr-FR" sz="1200" dirty="0"/>
              <a:t>, qui indique généralement une unité associée. Ici, l'unité associée n'indique pas nécessairement une unité composée – où les « parties » sont essentiellement distinguées. Il peut faire référence à une seule chose au sein de laquelle des distinctions essentielles peuvent être faites ou à une chose au sein de laquelle des distinctions non essentielles - par exemple, formelles ou modales peuvent être faites. Des exemples d'unité associée sont démontrés dans les textes suivants :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7907C-43B4-E049-B12A-0E42ACDA78C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1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7E06-82A0-4FEA-B0CD-76499BF2E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51F78-F021-45E5-A111-619DCD07F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67130-25BE-4E26-9B21-1CAA242D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9EF8-5277-4346-9A3C-CCFF2CED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6B53-9389-4A29-B139-55107B2F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D5EB-DFC6-46F0-854A-C928DA1E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35FE8-9055-4F47-BCEB-B2A4D790F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691E-DD98-4427-AEC9-C11C6B9A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EB57-3EA4-408B-B405-688CB344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772E-AD63-4ED5-9D01-FBC69E6C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D52F4-B794-470D-AD50-1341323D9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2A293-1D5E-44F0-9E22-BE7F9FB14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F53A-6A77-43A3-98C7-91DD6F85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CB40-92B0-4F75-B317-DD9B58BC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759CA-A9D4-446A-9284-11CC6E66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C4DF-42E8-4EBE-8A82-0AF168F5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0A98-25AF-4ACD-9C93-863F6973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25B1C-0361-4C9E-B6C0-BDACF53C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5F66-2649-42FE-B60D-3A19C7F1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87F5-372B-47AB-8998-79615B9E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4D3C-51F4-4F80-B324-EE1457BC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3D9E-ED73-473E-834B-89D22C10C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57C74-948D-465F-A37D-0D8E82E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0FA30-C20C-4148-89C5-05E95411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F1BD2-4291-4BA2-92C5-5954295B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85AD-C190-484D-B013-4CEBD69C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94E1-B1B8-4B02-B80F-2A55E4F5B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B692-A881-4751-B6F8-BE6527626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4627-7AFE-44E4-88F9-257F13BF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2B820-E6F5-49A9-A0B4-3DD2B350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D5DC3-46EA-42D3-9E3A-B5E63DC0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D611-D461-4DF7-A88F-5F40B2ED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2A1C6-A237-45D4-AD37-A5B3CB61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E760B-C6B3-41EF-A565-31BF705AA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CFAD3-9186-4199-9818-3ADA0E246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4B11-A157-4FBB-99BF-E985FED8C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33AAF-103F-468B-834E-27AF8683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655D6-D08C-4EAA-A0AA-CCA9D166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C167D-88FE-4A72-AA96-B018DBCE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48E2-4022-4EDD-8D29-C07C27AE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C92C3-A816-456D-AE6F-F91716FC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DD01B-95C1-4737-9BE8-15DABACD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F7CFE-4E89-42B1-85AD-D8BC1DA4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41DF1-8954-4589-ACEA-940A34A3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28FB4-C20B-4143-ACCB-A1888999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A0A6E-C841-46A8-B504-A041E28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47A2-10DC-4626-AE2D-714F38E0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EDB4-7A38-4D1C-8ACB-697D4FA2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02322-61B1-405D-98DA-C3A6271F7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0E011-9899-44B5-B5C4-1A856A08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3B59D-07C3-4F68-AEFB-1F14BEDD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E979-287A-41A2-9E68-D137E33E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B872-7FA4-4143-B45A-B157556E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3F5BC-2A61-487E-8DCF-9B4CEBF0D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B8B0A-6CA1-474A-B290-E31B7C92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D5E2F-360A-454E-9469-52148688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7F43D-481C-4C7E-866F-0D39C8D7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10545-0E2D-4EDF-9CB5-E57E59B4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19939-18D1-4F5F-B8FA-53600C9A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1F691-A8C4-4446-8A20-F4206F7B3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79F28-2778-4E48-8EE9-242305CC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A91B-63D7-4159-AC8F-29FA32AEDE8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BB71-9716-4401-A419-2DAE7DD7C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D5C21-9AED-46DA-BF7F-8F516C40E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5D1D-838D-4390-A6FA-73AFE23B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88D41-5B0F-447B-8791-85BC2A373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85" y="2857591"/>
            <a:ext cx="7263229" cy="934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ECAF0-78FD-415B-8676-A3DCE1E3E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1" y="1447297"/>
            <a:ext cx="4729992" cy="21190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C4E8BF-7E9E-4B64-8DE3-B1FB1745EB1C}"/>
              </a:ext>
            </a:extLst>
          </p:cNvPr>
          <p:cNvSpPr/>
          <p:nvPr/>
        </p:nvSpPr>
        <p:spPr>
          <a:xfrm>
            <a:off x="2886934" y="3566333"/>
            <a:ext cx="59748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t-001" sz="9600" b="0" i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ero Extended Hollow" pitchFamily="2" charset="0"/>
                <a:cs typeface="Poppins Black" panose="00000A00000000000000" pitchFamily="50" charset="0"/>
              </a:rPr>
              <a:t>2022</a:t>
            </a:r>
            <a:endParaRPr lang="en-US" sz="9600" b="0" i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ero Extended Hollow" pitchFamily="2" charset="0"/>
              <a:cs typeface="Poppi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5F035-B0C1-785D-B505-27895F3F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530452"/>
            <a:ext cx="313211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similitudes dans la conception de Dieu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93F6BA-BB9D-D342-E8BD-D4A68BAE4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6385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61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n1">
            <a:extLst>
              <a:ext uri="{FF2B5EF4-FFF2-40B4-BE49-F238E27FC236}">
                <a16:creationId xmlns:a16="http://schemas.microsoft.com/office/drawing/2014/main" id="{0FDD34B6-FB32-4711-BB16-F1BF0152A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 b="13478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07585-ACFF-4EB7-9DB9-B1046F5A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48" y="441374"/>
            <a:ext cx="5021782" cy="1509931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00000"/>
                </a:solidFill>
              </a:rPr>
              <a:t>Ondes ou/et Particules (Ondes-Particules)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8F8F-8104-4485-9F9F-0F1E4C76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9" y="4890499"/>
            <a:ext cx="11455685" cy="1876518"/>
          </a:xfrm>
        </p:spPr>
        <p:txBody>
          <a:bodyPr anchor="ctr">
            <a:normAutofit/>
          </a:bodyPr>
          <a:lstStyle/>
          <a:p>
            <a:pPr algn="ctr"/>
            <a:r>
              <a:rPr lang="fr-FR" sz="3000" dirty="0">
                <a:solidFill>
                  <a:srgbClr val="000000"/>
                </a:solidFill>
              </a:rPr>
              <a:t>On ne peut rejeter ni l’un ni l’autre </a:t>
            </a:r>
          </a:p>
          <a:p>
            <a:pPr algn="ctr"/>
            <a:r>
              <a:rPr lang="fr-FR" sz="3000" dirty="0">
                <a:solidFill>
                  <a:srgbClr val="000000"/>
                </a:solidFill>
              </a:rPr>
              <a:t>On ne peut subordonner l’un à l’autre </a:t>
            </a:r>
          </a:p>
          <a:p>
            <a:pPr marL="0" indent="0" algn="ctr">
              <a:buNone/>
            </a:pPr>
            <a:r>
              <a:rPr lang="fr-FR" sz="3000" b="1" dirty="0">
                <a:solidFill>
                  <a:srgbClr val="000000"/>
                </a:solidFill>
              </a:rPr>
              <a:t>Nous devons accepter les deux en même temps, étant tous deux vrais</a:t>
            </a:r>
          </a:p>
          <a:p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E32C4-A7C9-4745-B102-372097F7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Raisonnons avec Lesly Jules</a:t>
            </a:r>
          </a:p>
        </p:txBody>
      </p:sp>
    </p:spTree>
    <p:extLst>
      <p:ext uri="{BB962C8B-B14F-4D97-AF65-F5344CB8AC3E}">
        <p14:creationId xmlns:p14="http://schemas.microsoft.com/office/powerpoint/2010/main" val="303674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7F7D6-6A21-4C6F-A6F4-D46448E8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FR" sz="4000" b="1"/>
              <a:t>Antinomie</a:t>
            </a:r>
            <a:endParaRPr lang="fr-FR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B8A1A-4505-4F5B-88D5-A5E5F5FA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Raisonnons avec Lesly Jules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1B3F38A-17B3-C454-E97F-82816E3BF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38755"/>
              </p:ext>
            </p:extLst>
          </p:nvPr>
        </p:nvGraphicFramePr>
        <p:xfrm>
          <a:off x="3038622" y="676656"/>
          <a:ext cx="8629122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42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555D2-77AE-5F46-1AC6-D3347F5BC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08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A4E874-C13D-C29B-3505-BBC1B2DB7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7256944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3700" dirty="0"/>
              <a:t>JUDAÏSME </a:t>
            </a:r>
            <a:br>
              <a:rPr lang="fr-FR" sz="3700" dirty="0"/>
            </a:b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DEUX PUISSANCES DANS LA DEITÉ</a:t>
            </a:r>
            <a:br>
              <a:rPr lang="en-US" sz="3700" dirty="0"/>
            </a:br>
            <a:endParaRPr lang="fr-FR" sz="3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35779-DEA6-7AAE-81AA-2737B443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DEUX PUISSANCES COMPLÉMENTAIRES DANS LES CIEUX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20117-2D47-A0D2-ED8C-ED336188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293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  <a:latin typeface="Calisto MT" panose="02040603050505030304" pitchFamily="18" charset="77"/>
              </a:rPr>
              <a:t>Un certains nombres de texte de l’Ancien Testament semble enseigner l’existence de deux YHWH. Un visible et un invisible. Tous deux Elohim unique en contraste aux autres </a:t>
            </a:r>
            <a:r>
              <a:rPr lang="fr-FR" dirty="0" err="1">
                <a:solidFill>
                  <a:srgbClr val="FFFFFF"/>
                </a:solidFill>
                <a:latin typeface="Calisto MT" panose="02040603050505030304" pitchFamily="18" charset="77"/>
              </a:rPr>
              <a:t>elohim</a:t>
            </a:r>
            <a:r>
              <a:rPr lang="fr-FR" dirty="0">
                <a:solidFill>
                  <a:srgbClr val="FFFFFF"/>
                </a:solidFill>
                <a:latin typeface="Calisto MT" panose="02040603050505030304" pitchFamily="18" charset="77"/>
              </a:rPr>
              <a:t>.</a:t>
            </a:r>
          </a:p>
          <a:p>
            <a:pPr marL="0" indent="0">
              <a:buNone/>
            </a:pPr>
            <a:endParaRPr lang="fr-FR" b="1" i="0" dirty="0">
              <a:solidFill>
                <a:srgbClr val="FFFFFF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fr-FR" b="1" i="0" dirty="0">
                <a:solidFill>
                  <a:srgbClr val="FFFFFF"/>
                </a:solidFill>
                <a:effectLst/>
                <a:latin typeface="system-ui"/>
              </a:rPr>
              <a:t>Le YHWH visible</a:t>
            </a:r>
          </a:p>
          <a:p>
            <a:r>
              <a:rPr lang="fr-FR" b="0" i="0" dirty="0">
                <a:solidFill>
                  <a:srgbClr val="FFFFFF"/>
                </a:solidFill>
                <a:effectLst/>
                <a:latin typeface="system-ui"/>
              </a:rPr>
              <a:t>L’ange de l’Eternel (Genèse 22: 11-12; 31: 10-13; Exode 3: 2-4)</a:t>
            </a:r>
          </a:p>
          <a:p>
            <a:r>
              <a:rPr lang="fr-FR" dirty="0">
                <a:solidFill>
                  <a:srgbClr val="FFFFFF"/>
                </a:solidFill>
                <a:latin typeface="system-ui"/>
              </a:rPr>
              <a:t>Le Nom de l’Eternel (</a:t>
            </a:r>
            <a:r>
              <a:rPr lang="fr-FR" i="0" dirty="0">
                <a:solidFill>
                  <a:srgbClr val="FFFFFF"/>
                </a:solidFill>
                <a:effectLst/>
                <a:latin typeface="system-ui"/>
              </a:rPr>
              <a:t>Psaume 20 : 1 , 8; </a:t>
            </a:r>
            <a:r>
              <a:rPr lang="fr-FR" dirty="0">
                <a:solidFill>
                  <a:srgbClr val="FFFFFF"/>
                </a:solidFill>
                <a:latin typeface="system-ui"/>
              </a:rPr>
              <a:t>Esaïe 30:27</a:t>
            </a:r>
            <a:r>
              <a:rPr lang="fr-FR" i="0" dirty="0">
                <a:solidFill>
                  <a:srgbClr val="FFFFFF"/>
                </a:solidFill>
                <a:effectLst/>
                <a:latin typeface="system-ui"/>
              </a:rPr>
              <a:t>)</a:t>
            </a:r>
            <a:endParaRPr lang="fr-FR" dirty="0">
              <a:solidFill>
                <a:srgbClr val="FFFFFF"/>
              </a:solidFill>
              <a:latin typeface="system-ui"/>
            </a:endParaRPr>
          </a:p>
          <a:p>
            <a:r>
              <a:rPr lang="fr-FR" i="0" dirty="0">
                <a:solidFill>
                  <a:srgbClr val="FFFFFF"/>
                </a:solidFill>
                <a:effectLst/>
                <a:latin typeface="system-ui"/>
              </a:rPr>
              <a:t>La Parole de l’Eternel (1 Samuel 3 : 1; Jérémie 1: 1-17)</a:t>
            </a:r>
          </a:p>
          <a:p>
            <a:r>
              <a:rPr lang="fr-FR" dirty="0">
                <a:solidFill>
                  <a:srgbClr val="FFFFFF"/>
                </a:solidFill>
                <a:latin typeface="system-ui"/>
              </a:rPr>
              <a:t>Celui qui vient sur les Nuées (</a:t>
            </a:r>
            <a:r>
              <a:rPr lang="fr-FR" i="0" dirty="0">
                <a:solidFill>
                  <a:srgbClr val="FFFFFF"/>
                </a:solidFill>
                <a:effectLst/>
              </a:rPr>
              <a:t>Daniel 7:13-14; Psaume 104:3/68:32-33)</a:t>
            </a:r>
            <a:endParaRPr lang="fr-FR" dirty="0">
              <a:solidFill>
                <a:srgbClr val="FFFFFF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3165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17E44-C7CC-45E3-8BB6-893DE824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JUDAÏSME</a:t>
            </a:r>
            <a:br>
              <a:rPr lang="fr-FR" sz="2500" b="1" dirty="0">
                <a:solidFill>
                  <a:srgbClr val="FFFFFF"/>
                </a:solidFill>
              </a:rPr>
            </a:br>
            <a:br>
              <a:rPr lang="fr-FR" sz="2500" dirty="0">
                <a:solidFill>
                  <a:srgbClr val="FFFFFF"/>
                </a:solidFill>
              </a:rPr>
            </a:br>
            <a:r>
              <a:rPr lang="fr-FR" sz="2500" b="1" dirty="0">
                <a:solidFill>
                  <a:srgbClr val="FFFFFF"/>
                </a:solidFill>
              </a:rPr>
              <a:t>DEUX PUISSANCES COMPLÉMENTAIRES DANS LES CIEUX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FR" sz="2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89C9ED-C79A-649F-43F7-05D7901F1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8572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61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E1FC-263B-D289-B7A6-5841DBE9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00268"/>
            <a:ext cx="10691265" cy="7627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ACCEPTATION DES DEUX PUISSANCES COMPLÉMENTAIRES</a:t>
            </a:r>
            <a:endParaRPr lang="fr-F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9DFF-7074-C5F4-0B27-02347F044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31852"/>
            <a:ext cx="10989617" cy="47689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fr-FR" b="0" i="0" dirty="0">
                <a:solidFill>
                  <a:srgbClr val="000000"/>
                </a:solidFill>
                <a:effectLst/>
              </a:rPr>
              <a:t>Alors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l'ange de l'Éternel l'appela des cieux</a:t>
            </a:r>
            <a:r>
              <a:rPr lang="fr-FR" b="0" i="0" dirty="0">
                <a:solidFill>
                  <a:srgbClr val="000000"/>
                </a:solidFill>
                <a:effectLst/>
              </a:rPr>
              <a:t>, et dit: Abraham! Abraham! Et il répondit: Me voici!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12 </a:t>
            </a:r>
            <a:r>
              <a:rPr lang="fr-FR" b="0" i="0" dirty="0">
                <a:solidFill>
                  <a:srgbClr val="FF0000"/>
                </a:solidFill>
                <a:effectLst/>
              </a:rPr>
              <a:t>L'ange dit</a:t>
            </a:r>
            <a:r>
              <a:rPr lang="fr-FR" b="0" i="0" dirty="0">
                <a:solidFill>
                  <a:srgbClr val="000000"/>
                </a:solidFill>
                <a:effectLst/>
              </a:rPr>
              <a:t>: N'avance pas ta main sur l'enfant, et ne lui fais rien; car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je sais maintenant que tu crains Dieu</a:t>
            </a:r>
            <a:r>
              <a:rPr lang="fr-FR" b="0" i="0" dirty="0">
                <a:solidFill>
                  <a:srgbClr val="000000"/>
                </a:solidFill>
                <a:effectLst/>
              </a:rPr>
              <a:t>, et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que tu ne m'as pas refusé </a:t>
            </a:r>
            <a:r>
              <a:rPr lang="fr-FR" b="0" i="0" dirty="0">
                <a:solidFill>
                  <a:srgbClr val="000000"/>
                </a:solidFill>
                <a:effectLst/>
              </a:rPr>
              <a:t>ton fils, ton unique. </a:t>
            </a:r>
            <a:r>
              <a:rPr lang="fr-FR" b="1" i="0" dirty="0">
                <a:solidFill>
                  <a:srgbClr val="000000"/>
                </a:solidFill>
                <a:effectLst/>
              </a:rPr>
              <a:t>Genèse 22:11-12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2 </a:t>
            </a:r>
            <a:r>
              <a:rPr lang="fr-FR" b="0" i="0" dirty="0">
                <a:solidFill>
                  <a:srgbClr val="FF0000"/>
                </a:solidFill>
                <a:effectLst/>
              </a:rPr>
              <a:t>L'ange de l'Éternel </a:t>
            </a:r>
            <a:r>
              <a:rPr lang="fr-FR" b="0" i="0" dirty="0">
                <a:solidFill>
                  <a:srgbClr val="000000"/>
                </a:solidFill>
                <a:effectLst/>
              </a:rPr>
              <a:t>lui apparut dans une flamme de feu, au milieu d'un buisson. Moïse regarda; et voici, le buisson était tout en feu, et le buisson ne se consumait point.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3 </a:t>
            </a:r>
            <a:r>
              <a:rPr lang="fr-FR" b="0" i="0" dirty="0">
                <a:solidFill>
                  <a:srgbClr val="000000"/>
                </a:solidFill>
                <a:effectLst/>
              </a:rPr>
              <a:t>Moïse dit: Je veux me détourner pour voir quelle est cette grande vision, et pourquoi le buisson ne se consume point.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4 </a:t>
            </a:r>
            <a:r>
              <a:rPr lang="fr-FR" b="0" i="0" dirty="0">
                <a:solidFill>
                  <a:srgbClr val="FF0000"/>
                </a:solidFill>
                <a:effectLst/>
              </a:rPr>
              <a:t>L'Éternel vit qu'il se détournait pour voir</a:t>
            </a:r>
            <a:r>
              <a:rPr lang="fr-FR" b="0" i="0" dirty="0">
                <a:solidFill>
                  <a:srgbClr val="000000"/>
                </a:solidFill>
                <a:effectLst/>
              </a:rPr>
              <a:t>; et </a:t>
            </a:r>
            <a:r>
              <a:rPr lang="fr-FR" b="0" i="0" dirty="0">
                <a:solidFill>
                  <a:srgbClr val="FF0000"/>
                </a:solidFill>
                <a:effectLst/>
              </a:rPr>
              <a:t>Dieu l'appela du milieu du buisson</a:t>
            </a:r>
            <a:r>
              <a:rPr lang="fr-FR" b="0" i="0" dirty="0">
                <a:solidFill>
                  <a:srgbClr val="000000"/>
                </a:solidFill>
                <a:effectLst/>
              </a:rPr>
              <a:t>, et dit: Moïse! Moïse! Et il répondit: Me voici! </a:t>
            </a:r>
            <a:r>
              <a:rPr lang="fr-FR" b="1" i="0" dirty="0">
                <a:solidFill>
                  <a:srgbClr val="000000"/>
                </a:solidFill>
                <a:effectLst/>
              </a:rPr>
              <a:t>Exode 3:2-4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64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3201-7E5C-EAF6-5D67-DAF35C33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408898" cy="1325563"/>
          </a:xfrm>
        </p:spPr>
        <p:txBody>
          <a:bodyPr/>
          <a:lstStyle/>
          <a:p>
            <a:pPr algn="ctr"/>
            <a:r>
              <a:rPr lang="fr-FR" sz="4000" b="1" dirty="0"/>
              <a:t>ACCEPTATION DES DEUX PUISSANCES COMPLÉMENTAIRES</a:t>
            </a:r>
            <a:endParaRPr lang="fr-F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DC970-2F72-6A50-466D-D26EC9D8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10 </a:t>
            </a:r>
            <a:r>
              <a:rPr lang="fr-FR" b="0" i="0" dirty="0">
                <a:solidFill>
                  <a:srgbClr val="000000"/>
                </a:solidFill>
                <a:effectLst/>
              </a:rPr>
              <a:t>Au temps où les brebis entraient en chaleur, je levai les yeux, et je vis en songe que les boucs qui couvraient les brebis étaient rayés, tachetés et marquetés.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11 </a:t>
            </a:r>
            <a:r>
              <a:rPr lang="fr-FR" b="1" i="0" dirty="0">
                <a:solidFill>
                  <a:srgbClr val="FF0000"/>
                </a:solidFill>
                <a:effectLst/>
              </a:rPr>
              <a:t>Et l'ange de Dieu </a:t>
            </a:r>
            <a:r>
              <a:rPr lang="fr-FR" b="0" i="0" dirty="0">
                <a:solidFill>
                  <a:srgbClr val="000000"/>
                </a:solidFill>
                <a:effectLst/>
              </a:rPr>
              <a:t>me dit en songe: Jacob! Je répondis: Me voici!</a:t>
            </a:r>
          </a:p>
          <a:p>
            <a:pPr algn="l"/>
            <a:r>
              <a:rPr lang="fr-FR" b="1" i="0" baseline="30000" dirty="0">
                <a:solidFill>
                  <a:srgbClr val="000000"/>
                </a:solidFill>
                <a:effectLst/>
              </a:rPr>
              <a:t>12 </a:t>
            </a:r>
            <a:r>
              <a:rPr lang="fr-FR" b="0" i="0" dirty="0">
                <a:solidFill>
                  <a:srgbClr val="000000"/>
                </a:solidFill>
                <a:effectLst/>
              </a:rPr>
              <a:t>Il dit: Lève les yeux, et regarde: tous les boucs qui couvrent les brebis sont rayés, tachetés et marquetés; car j'ai vu tout ce que te fait Laban.</a:t>
            </a:r>
          </a:p>
          <a:p>
            <a:r>
              <a:rPr lang="fr-FR" b="1" i="0" baseline="30000" dirty="0">
                <a:solidFill>
                  <a:srgbClr val="000000"/>
                </a:solidFill>
                <a:effectLst/>
              </a:rPr>
              <a:t>13 </a:t>
            </a:r>
            <a:r>
              <a:rPr lang="fr-FR" b="1" i="0" dirty="0">
                <a:solidFill>
                  <a:srgbClr val="FF0000"/>
                </a:solidFill>
                <a:effectLst/>
              </a:rPr>
              <a:t>Je suis le Dieu de Béthel</a:t>
            </a:r>
            <a:r>
              <a:rPr lang="fr-FR" b="0" i="0" dirty="0">
                <a:solidFill>
                  <a:srgbClr val="000000"/>
                </a:solidFill>
                <a:effectLst/>
              </a:rPr>
              <a:t>, où tu as oint un monument, où tu m'as fait un vœu. Maintenant, lève-toi, sors de ce pays, et retourne au pays de ta naissance. </a:t>
            </a:r>
            <a:r>
              <a:rPr lang="fr-FR" b="1" i="0" dirty="0">
                <a:solidFill>
                  <a:srgbClr val="000000"/>
                </a:solidFill>
                <a:effectLst/>
              </a:rPr>
              <a:t>Genèse 31:10-13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48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826-5055-8046-ACF7-B1012D21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775792"/>
            <a:ext cx="10691265" cy="7294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REJET DES DEUX PUISSANCES COMPLÉMENTAIRES</a:t>
            </a:r>
            <a:br>
              <a:rPr lang="fr-FR" sz="4000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86D4-567A-8856-C5E2-488FCE26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505243"/>
            <a:ext cx="10691265" cy="4576965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l’hérésie des deux puissances complémentaires peut être retracé à partir du </a:t>
            </a:r>
            <a:r>
              <a:rPr lang="fr-FR" sz="3200" b="1" dirty="0"/>
              <a:t>2ème et 3ème siècle </a:t>
            </a:r>
            <a:r>
              <a:rPr lang="fr-FR" sz="3200" dirty="0"/>
              <a:t>de l’ère Chrétienne (Alan Segal)</a:t>
            </a:r>
          </a:p>
          <a:p>
            <a:endParaRPr lang="fr-FR" sz="3200" dirty="0"/>
          </a:p>
          <a:p>
            <a:r>
              <a:rPr lang="fr-FR" sz="3200" dirty="0"/>
              <a:t>Réinterprétation des textes faisant références à deux puissances dans les cieux en deux attributs divins dans la personne de Dieu : </a:t>
            </a:r>
            <a:r>
              <a:rPr lang="fr-FR" sz="3200" b="1" dirty="0"/>
              <a:t>justice et miséricorde</a:t>
            </a:r>
            <a:r>
              <a:rPr lang="fr-FR" sz="3200" dirty="0"/>
              <a:t>. </a:t>
            </a:r>
          </a:p>
          <a:p>
            <a:endParaRPr lang="fr-FR" sz="3200" dirty="0"/>
          </a:p>
          <a:p>
            <a:r>
              <a:rPr lang="fr-FR" sz="3200" dirty="0"/>
              <a:t>Un </a:t>
            </a:r>
            <a:r>
              <a:rPr lang="fr-FR" sz="3200" b="1" dirty="0"/>
              <a:t>anthropomorphisme mystique </a:t>
            </a:r>
            <a:r>
              <a:rPr lang="fr-FR" sz="3200" dirty="0"/>
              <a:t>qui dépasse la compréhension humaine. </a:t>
            </a:r>
          </a:p>
        </p:txBody>
      </p:sp>
    </p:spTree>
    <p:extLst>
      <p:ext uri="{BB962C8B-B14F-4D97-AF65-F5344CB8AC3E}">
        <p14:creationId xmlns:p14="http://schemas.microsoft.com/office/powerpoint/2010/main" val="312693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12F05-347D-784D-7267-7DD268E5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FR" sz="4400" b="1" dirty="0">
                <a:solidFill>
                  <a:srgbClr val="FFFFFF"/>
                </a:solidFill>
              </a:rPr>
              <a:t>CHRISTIANISME</a:t>
            </a:r>
            <a:r>
              <a:rPr lang="fr-FR" sz="4400" dirty="0">
                <a:solidFill>
                  <a:srgbClr val="FFFFFF"/>
                </a:solidFill>
              </a:rPr>
              <a:t>  </a:t>
            </a:r>
            <a:br>
              <a:rPr lang="fr-FR" sz="3400" dirty="0">
                <a:solidFill>
                  <a:srgbClr val="FFFFFF"/>
                </a:solidFill>
              </a:rPr>
            </a:br>
            <a:br>
              <a:rPr lang="fr-FR" sz="3400" dirty="0">
                <a:solidFill>
                  <a:srgbClr val="FFFFFF"/>
                </a:solidFill>
              </a:rPr>
            </a:br>
            <a:r>
              <a:rPr lang="fr-FR" sz="3400" dirty="0">
                <a:solidFill>
                  <a:srgbClr val="FFFFFF"/>
                </a:solidFill>
              </a:rPr>
              <a:t>TROIS PERSONNES EXISTENT DANS LE SEUL DIEU</a:t>
            </a:r>
            <a:br>
              <a:rPr lang="fr-FR" sz="3400" dirty="0">
                <a:solidFill>
                  <a:srgbClr val="FFFFFF"/>
                </a:solidFill>
              </a:rPr>
            </a:br>
            <a:r>
              <a:rPr lang="fr-FR" sz="3400" dirty="0">
                <a:solidFill>
                  <a:srgbClr val="FFFFFF"/>
                </a:solidFill>
              </a:rPr>
              <a:t> </a:t>
            </a:r>
            <a:br>
              <a:rPr lang="fr-FR" sz="3400" dirty="0">
                <a:solidFill>
                  <a:srgbClr val="FFFFFF"/>
                </a:solidFill>
              </a:rPr>
            </a:br>
            <a:r>
              <a:rPr lang="fr-FR" sz="3400" b="1" dirty="0">
                <a:solidFill>
                  <a:srgbClr val="FFFFFF"/>
                </a:solidFill>
              </a:rPr>
              <a:t>(TRINITÉ)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fr-FR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49FA1-9F27-4F3C-AF1B-60308B580442}"/>
              </a:ext>
            </a:extLst>
          </p:cNvPr>
          <p:cNvSpPr/>
          <p:nvPr/>
        </p:nvSpPr>
        <p:spPr>
          <a:xfrm>
            <a:off x="1379980" y="2518865"/>
            <a:ext cx="9114440" cy="3108543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2400000"/>
            </a:lightRig>
          </a:scene3d>
          <a:sp3d extrusionH="76200" prstMaterial="metal">
            <a:bevelT/>
            <a:bevelB prst="convex"/>
            <a:extrusionClr>
              <a:schemeClr val="bg1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fr-FR" sz="5400" b="1" i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LE CHRISTIANISME </a:t>
            </a:r>
            <a:endParaRPr lang="ht-001" sz="5400" b="1" i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  <a:p>
            <a:r>
              <a:rPr lang="fr-FR" sz="5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ET LES AUTRES GRANDES</a:t>
            </a:r>
            <a:endParaRPr lang="ht-001" sz="54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  <a:p>
            <a:r>
              <a:rPr lang="fr-FR" sz="4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RELIGIONS DU MONDE</a:t>
            </a:r>
            <a:r>
              <a:rPr lang="ht-001" sz="4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 </a:t>
            </a:r>
            <a:r>
              <a:rPr lang="fr-FR" sz="4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: </a:t>
            </a:r>
            <a:endParaRPr lang="ht-001" sz="44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  <a:p>
            <a:r>
              <a:rPr lang="fr-FR" sz="44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DIEU</a:t>
            </a:r>
            <a:r>
              <a:rPr lang="fr-FR" sz="4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, </a:t>
            </a:r>
            <a:r>
              <a:rPr lang="fr-FR" sz="44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HOMME</a:t>
            </a:r>
            <a:r>
              <a:rPr lang="fr-FR" sz="4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 ET </a:t>
            </a:r>
            <a:r>
              <a:rPr lang="fr-FR" sz="4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CROYANCES</a:t>
            </a:r>
            <a:r>
              <a:rPr lang="ht-001" sz="4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 </a:t>
            </a:r>
            <a:r>
              <a:rPr lang="ht-001" sz="44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.</a:t>
            </a:r>
            <a:endParaRPr lang="en-US" sz="44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2812E4-F339-4392-9F80-58D34BF19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80" y="1763992"/>
            <a:ext cx="1651099" cy="6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2D6F4-1FFE-3DFF-00BA-86D7124E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br>
              <a:rPr lang="fr-FR" sz="5000" b="1" dirty="0"/>
            </a:br>
            <a:r>
              <a:rPr lang="fr-FR" sz="5000" b="1" dirty="0"/>
              <a:t>LA TRINITE : </a:t>
            </a:r>
            <a:br>
              <a:rPr lang="fr-FR" sz="5000" b="1" dirty="0"/>
            </a:br>
            <a:r>
              <a:rPr lang="fr-FR" sz="5000" b="1" dirty="0"/>
              <a:t>Une doctrine essentielle de la foi Chrétienne</a:t>
            </a:r>
            <a:br>
              <a:rPr lang="fr-FR" sz="5000" dirty="0"/>
            </a:br>
            <a:endParaRPr lang="fr-FR" sz="5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4F5DBC-800C-1141-1DA4-81C307C04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776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55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5D7DD-7056-E9FA-094C-B61B5EB9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FFFFFF"/>
                </a:solidFill>
              </a:rPr>
              <a:t>LA TRINITE </a:t>
            </a:r>
            <a:br>
              <a:rPr lang="fr-FR" sz="4000" b="1">
                <a:solidFill>
                  <a:srgbClr val="FFFFFF"/>
                </a:solidFill>
              </a:rPr>
            </a:br>
            <a:r>
              <a:rPr lang="fr-FR" sz="4000" b="1">
                <a:solidFill>
                  <a:srgbClr val="FFFFFF"/>
                </a:solidFill>
              </a:rPr>
              <a:t>Une doctrine essentielle de la foi Chrétienne</a:t>
            </a:r>
            <a:endParaRPr lang="fr-FR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14BA-C321-3F77-6907-82AF82B2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352302"/>
            <a:ext cx="5948831" cy="4802277"/>
          </a:xfrm>
        </p:spPr>
        <p:txBody>
          <a:bodyPr anchor="ctr">
            <a:noAutofit/>
          </a:bodyPr>
          <a:lstStyle/>
          <a:p>
            <a:r>
              <a:rPr lang="fr-FR" dirty="0">
                <a:solidFill>
                  <a:srgbClr val="FEFFFF"/>
                </a:solidFill>
              </a:rPr>
              <a:t>Le mot "Trinité" n'est pas un terme biblique. </a:t>
            </a:r>
          </a:p>
          <a:p>
            <a:r>
              <a:rPr lang="fr-FR" dirty="0">
                <a:solidFill>
                  <a:srgbClr val="FEFFFF"/>
                </a:solidFill>
              </a:rPr>
              <a:t>Le mot signifie « tri-unité ». Il représente simplement un concept scripturaire.</a:t>
            </a:r>
          </a:p>
          <a:p>
            <a:r>
              <a:rPr lang="fr-FR" dirty="0">
                <a:solidFill>
                  <a:srgbClr val="FEFFFF"/>
                </a:solidFill>
              </a:rPr>
              <a:t>Autres exemples de termes non-bibliques </a:t>
            </a:r>
          </a:p>
          <a:p>
            <a:pPr lvl="1"/>
            <a:r>
              <a:rPr lang="fr-FR" sz="2800" dirty="0">
                <a:solidFill>
                  <a:srgbClr val="FEFFFF"/>
                </a:solidFill>
              </a:rPr>
              <a:t> théocratie </a:t>
            </a:r>
          </a:p>
          <a:p>
            <a:pPr lvl="1"/>
            <a:r>
              <a:rPr lang="fr-FR" sz="2800" dirty="0">
                <a:solidFill>
                  <a:srgbClr val="FEFFFF"/>
                </a:solidFill>
              </a:rPr>
              <a:t>Création ex nihilo</a:t>
            </a:r>
          </a:p>
          <a:p>
            <a:pPr lvl="1"/>
            <a:r>
              <a:rPr lang="fr-FR" sz="2800" dirty="0">
                <a:solidFill>
                  <a:srgbClr val="FEFFFF"/>
                </a:solidFill>
              </a:rPr>
              <a:t>Substitution pénale</a:t>
            </a:r>
          </a:p>
          <a:p>
            <a:pPr lvl="1"/>
            <a:r>
              <a:rPr lang="fr-FR" sz="2800" dirty="0">
                <a:solidFill>
                  <a:srgbClr val="FEFFFF"/>
                </a:solidFill>
              </a:rPr>
              <a:t>Dieu-Homme</a:t>
            </a:r>
          </a:p>
        </p:txBody>
      </p:sp>
    </p:spTree>
    <p:extLst>
      <p:ext uri="{BB962C8B-B14F-4D97-AF65-F5344CB8AC3E}">
        <p14:creationId xmlns:p14="http://schemas.microsoft.com/office/powerpoint/2010/main" val="382488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6DEE-F660-55C2-6EB9-219C8B69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/>
              <a:t>LA TRINITÉ DANS LES ECRITURES</a:t>
            </a:r>
            <a:br>
              <a:rPr lang="fr-FR" sz="4400" dirty="0"/>
            </a:br>
            <a:endParaRPr lang="fr-F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27148-9C1F-3E4A-41AE-4468926AB3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477109"/>
          <a:ext cx="10641036" cy="469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985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C8CD3-F050-A719-03E9-19C7444A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L’UNITÉ DE DIEU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542C-F66D-A158-64F7-4C1B4909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677373"/>
            <a:ext cx="11169748" cy="4503971"/>
          </a:xfrm>
        </p:spPr>
        <p:txBody>
          <a:bodyPr>
            <a:noAutofit/>
          </a:bodyPr>
          <a:lstStyle/>
          <a:p>
            <a:r>
              <a:rPr lang="fr-FR" dirty="0"/>
              <a:t>L'unité signifie que Dieu est UN dans un sens absolu</a:t>
            </a:r>
          </a:p>
          <a:p>
            <a:r>
              <a:rPr lang="fr-FR" dirty="0"/>
              <a:t>L'unité indique donc qu'il n'y a pas un genre Dieu et que le seul et unique Dieu est simple donc incapable de division réelle ou essentielle.</a:t>
            </a:r>
          </a:p>
          <a:p>
            <a:r>
              <a:rPr lang="fr-FR" dirty="0"/>
              <a:t>Quand la Bible affirme que Dieu est UN, Il ne s’agit pas d’une unité numérique de l'essence divine mais d’une unité de simplicité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Références bibliques pour l'unité de Dieu</a:t>
            </a:r>
          </a:p>
          <a:p>
            <a:pPr marL="0" indent="0">
              <a:buNone/>
            </a:pPr>
            <a:r>
              <a:rPr lang="fr-FR" dirty="0"/>
              <a:t>(a) AT – </a:t>
            </a:r>
            <a:r>
              <a:rPr lang="fr-FR" dirty="0" err="1"/>
              <a:t>Deut</a:t>
            </a:r>
            <a:r>
              <a:rPr lang="fr-FR" dirty="0"/>
              <a:t>. 4:35, 39 ; 6:4 ; I Rois 8:60; Esaïe 43:10; 44:6 ; 45:5.</a:t>
            </a:r>
          </a:p>
          <a:p>
            <a:pPr marL="0" indent="0">
              <a:buNone/>
            </a:pPr>
            <a:r>
              <a:rPr lang="fr-FR" dirty="0"/>
              <a:t>(b) NT – Marc 12:29 ; Jean 17:3; I Corinthiens 8:4-6; I Timothée 2:5.</a:t>
            </a:r>
          </a:p>
        </p:txBody>
      </p:sp>
    </p:spTree>
    <p:extLst>
      <p:ext uri="{BB962C8B-B14F-4D97-AF65-F5344CB8AC3E}">
        <p14:creationId xmlns:p14="http://schemas.microsoft.com/office/powerpoint/2010/main" val="71963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B640-57EF-5DA0-B7C1-3AA4CF06D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13127"/>
            <a:ext cx="10905066" cy="560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Concepts d'unité de l'Ancien Testament </a:t>
            </a:r>
          </a:p>
          <a:p>
            <a:pPr marL="0" indent="0">
              <a:buNone/>
            </a:pPr>
            <a:r>
              <a:rPr lang="fr-FR" sz="2400" b="1" dirty="0"/>
              <a:t>(a) </a:t>
            </a:r>
            <a:r>
              <a:rPr lang="fr-FR" sz="2400" b="1" dirty="0" err="1"/>
              <a:t>Echad</a:t>
            </a:r>
            <a:endParaRPr lang="fr-FR" sz="2400" b="1" dirty="0"/>
          </a:p>
          <a:p>
            <a:r>
              <a:rPr lang="fr-FR" sz="2400" dirty="0"/>
              <a:t>Le mot traduit par « UN » dans Deutéronome 6 : 4 est le mot hébreu </a:t>
            </a:r>
            <a:r>
              <a:rPr lang="fr-FR" sz="2400" b="1" u="sng" dirty="0" err="1"/>
              <a:t>echad</a:t>
            </a:r>
            <a:r>
              <a:rPr lang="fr-FR" sz="2400" dirty="0"/>
              <a:t>, qui indique généralement une unité associée. Ici, l'unité associée n'indique pas nécessairement une unité composée – où les « parties » sont essentiellement distinguées. </a:t>
            </a:r>
          </a:p>
          <a:p>
            <a:pPr marL="0" indent="0">
              <a:buNone/>
            </a:pPr>
            <a:r>
              <a:rPr lang="fr-FR" sz="2400" b="1" dirty="0"/>
              <a:t>Des exemples d'unité associée :</a:t>
            </a:r>
          </a:p>
          <a:p>
            <a:r>
              <a:rPr lang="fr-FR" sz="2400" dirty="0"/>
              <a:t>Genèse 1 : 5 : « Et il y eut un soir et il y eut un matin, un (</a:t>
            </a:r>
            <a:r>
              <a:rPr lang="fr-FR" sz="2400" b="1" dirty="0" err="1"/>
              <a:t>echad</a:t>
            </a:r>
            <a:r>
              <a:rPr lang="fr-FR" sz="2400" dirty="0"/>
              <a:t>) jour. » Ici, il y a deux parties distinctes dans un jour.</a:t>
            </a:r>
          </a:p>
          <a:p>
            <a:r>
              <a:rPr lang="fr-FR" sz="2400" dirty="0"/>
              <a:t>Genèse 2:24 : « C'est pourquoi l'homme quittera son père et sa mère, et s'attachera à sa femme ; et ils deviendront une seule (</a:t>
            </a:r>
            <a:r>
              <a:rPr lang="fr-FR" sz="2400" dirty="0" err="1"/>
              <a:t>echad</a:t>
            </a:r>
            <a:r>
              <a:rPr lang="fr-FR" sz="2400" dirty="0"/>
              <a:t>) chair. Les deux individus constituent une unité.</a:t>
            </a:r>
          </a:p>
          <a:p>
            <a:r>
              <a:rPr lang="fr-FR" sz="2400" dirty="0" err="1"/>
              <a:t>Deut</a:t>
            </a:r>
            <a:r>
              <a:rPr lang="fr-FR" sz="2400" dirty="0"/>
              <a:t>. 6:4 : « Écoute, ô Israël ! L'Éternel est notre Dieu, l'Éternel est (</a:t>
            </a:r>
            <a:r>
              <a:rPr lang="fr-FR" sz="2400" dirty="0" err="1"/>
              <a:t>echad</a:t>
            </a:r>
            <a:r>
              <a:rPr lang="fr-FR" sz="2400" dirty="0"/>
              <a:t>) Un!”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DDFC-C4BF-4F56-486D-80174B0A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106366"/>
            <a:ext cx="10853928" cy="4766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/>
              <a:t>(b) </a:t>
            </a:r>
            <a:r>
              <a:rPr lang="fr-FR" sz="3600" b="1" dirty="0" err="1"/>
              <a:t>Yachid</a:t>
            </a:r>
            <a:r>
              <a:rPr lang="fr-FR" sz="3600" b="1" dirty="0"/>
              <a:t> </a:t>
            </a:r>
          </a:p>
          <a:p>
            <a:pPr marL="0" indent="0">
              <a:buNone/>
            </a:pPr>
            <a:r>
              <a:rPr lang="fr-FR" sz="3600" dirty="0"/>
              <a:t>Ce terme hébreu est utilisé pour indiquer l'unité absolue et est généralement traduit par « unique engendré », « bien-aimé » ou « un seul ». Il est généralement utilisé dans le sens d'un enfant unique. Ex.:</a:t>
            </a:r>
          </a:p>
          <a:p>
            <a:r>
              <a:rPr lang="fr-FR" sz="3600" dirty="0"/>
              <a:t>Juges 11:34 : ". . . Maintenant, elle était son seul et unique enfant (</a:t>
            </a:r>
            <a:r>
              <a:rPr lang="fr-FR" sz="3600" b="1" dirty="0" err="1"/>
              <a:t>yachid</a:t>
            </a:r>
            <a:r>
              <a:rPr lang="fr-FR" sz="3600" dirty="0"/>
              <a:t>); en dehors d'elle, il n'avait ni fils ni fille.</a:t>
            </a:r>
          </a:p>
        </p:txBody>
      </p:sp>
    </p:spTree>
    <p:extLst>
      <p:ext uri="{BB962C8B-B14F-4D97-AF65-F5344CB8AC3E}">
        <p14:creationId xmlns:p14="http://schemas.microsoft.com/office/powerpoint/2010/main" val="210776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69054-7A58-6743-249D-F3B8EB30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LA PRÉSENCE SIMULTANÉE DES PERSONNES</a:t>
            </a:r>
            <a:br>
              <a:rPr lang="fr-FR">
                <a:solidFill>
                  <a:srgbClr val="FFFFFF"/>
                </a:solidFill>
              </a:rPr>
            </a:b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33D1-7F14-04AE-8A89-65C08232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705860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(a) Le Baptême du Christ (Matthieu 3:16, 17)</a:t>
            </a:r>
          </a:p>
          <a:p>
            <a:r>
              <a:rPr lang="fr-FR" sz="2400" b="0" i="0" dirty="0">
                <a:effectLst/>
                <a:latin typeface="system-ui"/>
              </a:rPr>
              <a:t>Dès que </a:t>
            </a:r>
            <a:r>
              <a:rPr lang="fr-FR" sz="2400" b="1" i="0" dirty="0">
                <a:effectLst/>
                <a:latin typeface="system-ui"/>
              </a:rPr>
              <a:t>Jésus</a:t>
            </a:r>
            <a:r>
              <a:rPr lang="fr-FR" sz="2400" b="0" i="0" dirty="0">
                <a:effectLst/>
                <a:latin typeface="system-ui"/>
              </a:rPr>
              <a:t> eut été baptisé, il sortit de l'eau. Et voici, les cieux s'ouvrirent, et il vit </a:t>
            </a:r>
            <a:r>
              <a:rPr lang="fr-FR" sz="2400" b="1" i="0" dirty="0">
                <a:effectLst/>
                <a:latin typeface="system-ui"/>
              </a:rPr>
              <a:t>l'Esprit de Dieu </a:t>
            </a:r>
            <a:r>
              <a:rPr lang="fr-FR" sz="2400" b="0" i="0" dirty="0">
                <a:effectLst/>
                <a:latin typeface="system-ui"/>
              </a:rPr>
              <a:t>descendre comme une colombe et venir sur lui. Et voici, une voix fit entendre des cieux ces paroles: </a:t>
            </a:r>
            <a:r>
              <a:rPr lang="fr-FR" sz="2400" b="1" i="0" dirty="0">
                <a:effectLst/>
                <a:latin typeface="system-ui"/>
              </a:rPr>
              <a:t>Celui-ci est mon Fils bien-aimé</a:t>
            </a:r>
            <a:r>
              <a:rPr lang="fr-FR" sz="2400" b="0" i="0" dirty="0">
                <a:effectLst/>
                <a:latin typeface="system-ui"/>
              </a:rPr>
              <a:t>, en qui j'ai mis toute mon affection.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(b) La Grande Commission (Matthieu 28:19, 20)</a:t>
            </a:r>
          </a:p>
          <a:p>
            <a:r>
              <a:rPr lang="fr-FR" sz="2400" dirty="0"/>
              <a:t>“Allez, faites de toutes les nations des disciples…les baptisant au nom du Père, et du Fils, et du Saint-Esprit.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(c) Le discours du Christ à la Chambre Haute (Jean 14-16)</a:t>
            </a:r>
          </a:p>
          <a:p>
            <a:r>
              <a:rPr lang="fr-FR" sz="2400" dirty="0"/>
              <a:t>Jean 14:16, 17 : « Et je demanderai au Père, et il vous donnera un autre auxiliaire, afin qu'il soit avec vous pour toujours ; c'est l'Esprit de vérité. . .”</a:t>
            </a:r>
          </a:p>
        </p:txBody>
      </p:sp>
    </p:spTree>
    <p:extLst>
      <p:ext uri="{BB962C8B-B14F-4D97-AF65-F5344CB8AC3E}">
        <p14:creationId xmlns:p14="http://schemas.microsoft.com/office/powerpoint/2010/main" val="354291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5BD2F-1712-F7C9-7428-3BEE87F1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/>
              <a:t> </a:t>
            </a:r>
            <a:br>
              <a:rPr lang="fr-FR"/>
            </a:br>
            <a:r>
              <a:rPr lang="fr-FR" b="1"/>
              <a:t>LA PLEINE DÉITÉ DES TROIS </a:t>
            </a:r>
            <a:r>
              <a:rPr lang="fr-FR" b="1" dirty="0"/>
              <a:t>P</a:t>
            </a:r>
            <a:r>
              <a:rPr lang="fr-FR" b="1"/>
              <a:t>ERSONNES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43A0-B6DD-3100-37D0-E111A1E5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La déité du Père </a:t>
            </a:r>
          </a:p>
          <a:p>
            <a:r>
              <a:rPr lang="fr-FR" dirty="0"/>
              <a:t>II Cor. 1:2 ; Gal. 1:1 ; </a:t>
            </a:r>
            <a:r>
              <a:rPr lang="fr-FR" dirty="0" err="1"/>
              <a:t>Eph</a:t>
            </a:r>
            <a:r>
              <a:rPr lang="fr-FR" dirty="0"/>
              <a:t>. 1:2</a:t>
            </a:r>
          </a:p>
          <a:p>
            <a:pPr marL="0" indent="0">
              <a:buNone/>
            </a:pPr>
            <a:r>
              <a:rPr lang="fr-FR" b="1" dirty="0"/>
              <a:t>La déité du</a:t>
            </a:r>
            <a:r>
              <a:rPr lang="fr-FR" dirty="0"/>
              <a:t> </a:t>
            </a:r>
            <a:r>
              <a:rPr lang="fr-FR" b="1" dirty="0"/>
              <a:t>Fils</a:t>
            </a:r>
            <a:r>
              <a:rPr lang="fr-FR" dirty="0"/>
              <a:t> </a:t>
            </a:r>
          </a:p>
          <a:p>
            <a:r>
              <a:rPr lang="fr-FR" dirty="0"/>
              <a:t>Esaïe. 9:6; Jean 1:1-3; 5:18; 8:58; 10:30; 20:28; Tite 2:13; Apocalypse. 1:8 cf. 22:12 -13, 16, 20.</a:t>
            </a:r>
          </a:p>
          <a:p>
            <a:pPr marL="0" indent="0">
              <a:buNone/>
            </a:pPr>
            <a:r>
              <a:rPr lang="fr-FR" b="1" dirty="0"/>
              <a:t>Déité du Saint-Esprit </a:t>
            </a:r>
          </a:p>
          <a:p>
            <a:r>
              <a:rPr lang="fr-FR" dirty="0"/>
              <a:t>Ps. 139:7-8; </a:t>
            </a:r>
            <a:r>
              <a:rPr lang="fr-FR" dirty="0" err="1"/>
              <a:t>Jn</a:t>
            </a:r>
            <a:r>
              <a:rPr lang="fr-FR" dirty="0"/>
              <a:t>. 3:5-7 cf. I </a:t>
            </a:r>
            <a:r>
              <a:rPr lang="fr-FR" dirty="0" err="1"/>
              <a:t>Jn</a:t>
            </a:r>
            <a:r>
              <a:rPr lang="fr-FR" dirty="0"/>
              <a:t>. 3:9; Actes 5:3-4; 13:2; I Cor. 2:10-11 ; II Co 3:17, 18;   </a:t>
            </a:r>
          </a:p>
          <a:p>
            <a:r>
              <a:rPr lang="fr-FR" dirty="0"/>
              <a:t>Esaïe 48: 12-16; 63: 7-10 </a:t>
            </a:r>
            <a:r>
              <a:rPr lang="fr-FR" dirty="0" err="1"/>
              <a:t>ref</a:t>
            </a:r>
            <a:r>
              <a:rPr lang="fr-FR" dirty="0"/>
              <a:t>. Ps. 78:21; Ezéchiel 8 (AT)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768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C138B-BDC4-799E-1389-DF9ECBFEF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fr-FR" sz="3600" b="1">
                <a:solidFill>
                  <a:srgbClr val="FFFFFF"/>
                </a:solidFill>
              </a:rPr>
              <a:t>ISLAM </a:t>
            </a:r>
            <a:r>
              <a:rPr lang="fr-FR" sz="3600">
                <a:solidFill>
                  <a:srgbClr val="FFFFFF"/>
                </a:solidFill>
              </a:rPr>
              <a:t> </a:t>
            </a:r>
            <a:br>
              <a:rPr lang="fr-FR" sz="3600">
                <a:solidFill>
                  <a:srgbClr val="FFFFFF"/>
                </a:solidFill>
              </a:rPr>
            </a:br>
            <a:br>
              <a:rPr lang="fr-FR" sz="3600">
                <a:solidFill>
                  <a:srgbClr val="FFFFFF"/>
                </a:solidFill>
              </a:rPr>
            </a:br>
            <a:r>
              <a:rPr lang="fr-FR" sz="3600">
                <a:solidFill>
                  <a:srgbClr val="FFFFFF"/>
                </a:solidFill>
              </a:rPr>
              <a:t>ALLAH ET LE CORAN SONT ÉTERNELS</a:t>
            </a:r>
            <a:br>
              <a:rPr lang="fr-FR" sz="3600">
                <a:solidFill>
                  <a:srgbClr val="FFFFFF"/>
                </a:solidFill>
              </a:rPr>
            </a:br>
            <a:br>
              <a:rPr lang="fr-FR" sz="3600">
                <a:solidFill>
                  <a:srgbClr val="FFFFFF"/>
                </a:solidFill>
              </a:rPr>
            </a:br>
            <a:r>
              <a:rPr lang="fr-FR" sz="3600">
                <a:solidFill>
                  <a:srgbClr val="FFFFFF"/>
                </a:solidFill>
              </a:rPr>
              <a:t> (</a:t>
            </a:r>
            <a:r>
              <a:rPr lang="fr-FR" sz="3600" b="1">
                <a:solidFill>
                  <a:srgbClr val="FFFFFF"/>
                </a:solidFill>
              </a:rPr>
              <a:t>TAWHID</a:t>
            </a:r>
            <a:r>
              <a:rPr lang="fr-FR" sz="360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916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CF40-9AFE-47F0-9F41-24B1154C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180"/>
            <a:ext cx="10515600" cy="762216"/>
          </a:xfrm>
        </p:spPr>
        <p:txBody>
          <a:bodyPr/>
          <a:lstStyle/>
          <a:p>
            <a:pPr algn="r"/>
            <a:r>
              <a:rPr lang="fr-FR" b="1" dirty="0"/>
              <a:t>DIEU DANS L’ISLAM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6426-2DCC-4075-A35C-332EA610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3"/>
            <a:ext cx="10626969" cy="4642339"/>
          </a:xfrm>
        </p:spPr>
        <p:txBody>
          <a:bodyPr>
            <a:noAutofit/>
          </a:bodyPr>
          <a:lstStyle/>
          <a:p>
            <a:r>
              <a:rPr lang="fr-FR" sz="3200" dirty="0"/>
              <a:t>99 descriptifs des attributs de Dieu : Majesté, Générosité, Beauté, etc. (59:22-24). Néanmoins, certains noms expriment une certaine antithèse. </a:t>
            </a:r>
          </a:p>
          <a:p>
            <a:endParaRPr lang="fr-FR" sz="3200" dirty="0"/>
          </a:p>
          <a:p>
            <a:r>
              <a:rPr lang="fr-FR" sz="3200" dirty="0"/>
              <a:t>L’action de la volonté d’Allah peut être identifiée à partir de ses effets, mais sa volonté elle-même est impénétrable. </a:t>
            </a:r>
          </a:p>
          <a:p>
            <a:endParaRPr lang="fr-FR" sz="3200" dirty="0"/>
          </a:p>
          <a:p>
            <a:r>
              <a:rPr lang="fr-FR" sz="3200" dirty="0"/>
              <a:t>Dieu n'est pas nécessairement aimant, saint et juste dans toutes les situations. Il n’aime pas le non-croyant (3:32). </a:t>
            </a:r>
          </a:p>
        </p:txBody>
      </p:sp>
    </p:spTree>
    <p:extLst>
      <p:ext uri="{BB962C8B-B14F-4D97-AF65-F5344CB8AC3E}">
        <p14:creationId xmlns:p14="http://schemas.microsoft.com/office/powerpoint/2010/main" val="306382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44EFD6-1BB9-43DF-A290-75CB7F1AB72C}"/>
              </a:ext>
            </a:extLst>
          </p:cNvPr>
          <p:cNvSpPr/>
          <p:nvPr/>
        </p:nvSpPr>
        <p:spPr>
          <a:xfrm>
            <a:off x="1532380" y="2366465"/>
            <a:ext cx="9910320" cy="2585323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2400000"/>
            </a:lightRig>
          </a:scene3d>
          <a:sp3d extrusionH="76200" prstMaterial="metal">
            <a:bevelT/>
            <a:bevelB prst="convex"/>
            <a:extrusionClr>
              <a:schemeClr val="bg1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fr-FR" sz="54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Les conceptions de Dieu dans  le Judaïsme, Christianisme et l’Islam.</a:t>
            </a:r>
            <a:endParaRPr lang="en-US" sz="44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B7CCF-B7BE-4EA1-8618-D75EB61B449C}"/>
              </a:ext>
            </a:extLst>
          </p:cNvPr>
          <p:cNvSpPr txBox="1"/>
          <p:nvPr/>
        </p:nvSpPr>
        <p:spPr>
          <a:xfrm>
            <a:off x="3354301" y="1528242"/>
            <a:ext cx="1899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JOUR  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3AB1D-F346-4C5F-AD8C-B3A30FEB36D3}"/>
              </a:ext>
            </a:extLst>
          </p:cNvPr>
          <p:cNvSpPr txBox="1"/>
          <p:nvPr/>
        </p:nvSpPr>
        <p:spPr>
          <a:xfrm>
            <a:off x="1609246" y="1528243"/>
            <a:ext cx="1899468" cy="646331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SUJET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873B-2E48-3E99-B4CF-6E7B4D3F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DIEU DANS L’ISLAM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CFBA-8EC3-F10C-0F56-FED29B6D1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Allah est plus proche de l'homme que la veine jugulaire de l'homme (50:16), mais sa relation avec l'homme s’apparente à celle d'un maître et d'un esclave. </a:t>
            </a:r>
          </a:p>
          <a:p>
            <a:endParaRPr lang="fr-FR" sz="3200" dirty="0"/>
          </a:p>
          <a:p>
            <a:r>
              <a:rPr lang="fr-FR" sz="3200" dirty="0"/>
              <a:t>Toutes les actions de ses créatures sont déterminées en fonction de sa volonté. Il crée des personnes ainsi que leurs actions (9:51/37:94)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50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CD91-ACD9-4298-9206-79F2CE9F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611905"/>
          </a:xfrm>
        </p:spPr>
        <p:txBody>
          <a:bodyPr>
            <a:normAutofit fontScale="90000"/>
          </a:bodyPr>
          <a:lstStyle/>
          <a:p>
            <a:pPr algn="r"/>
            <a:br>
              <a:rPr lang="fr-FR" b="1" dirty="0"/>
            </a:br>
            <a:r>
              <a:rPr lang="fr-FR" b="1" dirty="0"/>
              <a:t>DIEU DANS L’ISLAM</a:t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3BE8-B520-4393-AB98-3A11CB42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308295"/>
            <a:ext cx="11071274" cy="5147002"/>
          </a:xfrm>
        </p:spPr>
        <p:txBody>
          <a:bodyPr>
            <a:noAutofit/>
          </a:bodyPr>
          <a:lstStyle/>
          <a:p>
            <a:r>
              <a:rPr lang="fr-FR" sz="3800" dirty="0"/>
              <a:t>Dieu ne peut qu’être obéi dans la foi islamique. Il n'a pas d'essence. </a:t>
            </a:r>
          </a:p>
          <a:p>
            <a:endParaRPr lang="fr-FR" sz="3800" dirty="0"/>
          </a:p>
          <a:p>
            <a:r>
              <a:rPr lang="fr-FR" sz="3800" dirty="0"/>
              <a:t>On l'appelle bien parce qu'il fait bien, mais pas parce que la bonté fait partie de son essence. </a:t>
            </a:r>
          </a:p>
          <a:p>
            <a:endParaRPr lang="fr-FR" sz="3800" dirty="0"/>
          </a:p>
          <a:p>
            <a:r>
              <a:rPr lang="fr-FR" sz="3600" dirty="0"/>
              <a:t>L’incapacité de connaître Dieu et d’avoir des relations avec lui a amené certaines sectes musulmanes à déifier Mahomet.</a:t>
            </a:r>
          </a:p>
          <a:p>
            <a:endParaRPr lang="fr-FR" sz="3800" dirty="0"/>
          </a:p>
          <a:p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40009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38DD-DE11-459E-8FED-26FFDD2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633"/>
            <a:ext cx="10515600" cy="724639"/>
          </a:xfrm>
        </p:spPr>
        <p:txBody>
          <a:bodyPr/>
          <a:lstStyle/>
          <a:p>
            <a:pPr algn="r"/>
            <a:r>
              <a:rPr lang="fr-FR" b="1" dirty="0"/>
              <a:t>LE CORAN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295A-D432-4DB9-AC89-E6D19ED8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505243"/>
            <a:ext cx="10622280" cy="4656406"/>
          </a:xfrm>
        </p:spPr>
        <p:txBody>
          <a:bodyPr>
            <a:noAutofit/>
          </a:bodyPr>
          <a:lstStyle/>
          <a:p>
            <a:r>
              <a:rPr lang="fr-FR" sz="3500" dirty="0"/>
              <a:t>Compilé après la mort de Mahomet sous la direction du 3eme calife Uthman, le Coran est divisé en 114 chapitres appelés sourates. </a:t>
            </a:r>
          </a:p>
          <a:p>
            <a:endParaRPr lang="fr-FR" sz="3500" dirty="0"/>
          </a:p>
          <a:p>
            <a:r>
              <a:rPr lang="fr-FR" sz="3500" dirty="0"/>
              <a:t>Le Coran est une expression de la volonté divine. </a:t>
            </a:r>
          </a:p>
          <a:p>
            <a:endParaRPr lang="fr-FR" sz="3500" dirty="0"/>
          </a:p>
          <a:p>
            <a:r>
              <a:rPr lang="fr-FR" sz="3500" dirty="0"/>
              <a:t>Dans le christianisme, la Parole est devenue chair, mais dans l’Islam, la Parole est devenue le Coran. </a:t>
            </a:r>
          </a:p>
        </p:txBody>
      </p:sp>
    </p:spTree>
    <p:extLst>
      <p:ext uri="{BB962C8B-B14F-4D97-AF65-F5344CB8AC3E}">
        <p14:creationId xmlns:p14="http://schemas.microsoft.com/office/powerpoint/2010/main" val="393512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11C5-283B-D849-6D07-E75ABB99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LE CORAN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77E7-21BC-195A-E539-6AE6DDCF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/>
          </a:bodyPr>
          <a:lstStyle/>
          <a:p>
            <a:r>
              <a:rPr lang="fr-FR" sz="3600" dirty="0"/>
              <a:t>Ainsi, il est considéré incréé comme Dieu lui-même. </a:t>
            </a:r>
          </a:p>
          <a:p>
            <a:endParaRPr lang="fr-FR" sz="3600" dirty="0"/>
          </a:p>
          <a:p>
            <a:r>
              <a:rPr lang="fr-FR" sz="3600" dirty="0"/>
              <a:t>Son but n’est pas de révéler le caractère de Dieu, mais plutôt ses commandements. </a:t>
            </a:r>
          </a:p>
          <a:p>
            <a:endParaRPr lang="fr-FR" sz="3600" dirty="0"/>
          </a:p>
          <a:p>
            <a:r>
              <a:rPr lang="fr-FR" sz="3600" dirty="0"/>
              <a:t>Ce livre est considéré à de nombreux égards comme un livre miraculeux et il remplace toutes les Écritures sacrées antérieures.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299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981E-32FC-A78A-F0F4-66999450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/>
              <a:t>SIMILITUDES ET DIVERGENCES DANS </a:t>
            </a:r>
            <a:br>
              <a:rPr lang="fr-FR" sz="4400" dirty="0"/>
            </a:br>
            <a:r>
              <a:rPr lang="fr-FR" sz="4400" dirty="0"/>
              <a:t>LES </a:t>
            </a:r>
            <a:r>
              <a:rPr lang="fr-FR" dirty="0"/>
              <a:t>C</a:t>
            </a:r>
            <a:r>
              <a:rPr lang="fr-FR" sz="4400" dirty="0"/>
              <a:t>ONCEPTIONS DE DIEU </a:t>
            </a:r>
            <a:endParaRPr lang="fr-F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C74BFE-3ABE-BF81-0F9A-7C67612C6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305007"/>
              </p:ext>
            </p:extLst>
          </p:nvPr>
        </p:nvGraphicFramePr>
        <p:xfrm>
          <a:off x="838200" y="1825625"/>
          <a:ext cx="10515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430023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2586265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559523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45339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Judaïsme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Christianisme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Islam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6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Transcendance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Absolue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4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Immanence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Extrême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8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Monothéisme vs. Monolâtrie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Monothéisme</a:t>
                      </a:r>
                    </a:p>
                    <a:p>
                      <a:r>
                        <a:rPr lang="fr-FR" dirty="0"/>
                        <a:t>Monolâtrie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Monothéisme</a:t>
                      </a:r>
                    </a:p>
                    <a:p>
                      <a:r>
                        <a:rPr lang="fr-FR" dirty="0"/>
                        <a:t>Monolâtrie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Monothéisme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17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Personnelle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Absolue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Absolue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3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Amour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Inconditionnel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Inconditionnel  au superlatif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Conditionnel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4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Jésus Christ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Simple homme</a:t>
                      </a:r>
                    </a:p>
                    <a:p>
                      <a:r>
                        <a:rPr lang="fr-FR" dirty="0"/>
                        <a:t>Imposteur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YHWH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messager pour les juifs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5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Mort de Jésus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 historique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Fait historique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3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Résurrection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Fait historique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Connaissance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Possible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Impossible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5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745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32FA-0B5E-7B09-E5CE-22FD4D0F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pPr algn="ctr"/>
            <a:r>
              <a:rPr lang="fr-FR" b="1" dirty="0"/>
              <a:t>LES CONCEPTIONS DE DIEU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76ECA-6950-69C1-AB01-AFA0A93D2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084" y="1681163"/>
            <a:ext cx="5772492" cy="823912"/>
          </a:xfrm>
        </p:spPr>
        <p:txBody>
          <a:bodyPr>
            <a:normAutofit/>
          </a:bodyPr>
          <a:lstStyle/>
          <a:p>
            <a:r>
              <a:rPr lang="fr-FR" sz="3000" dirty="0"/>
              <a:t>Les similitudes sont superficielles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5A58-28EB-274F-FCEE-F5B41C90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844" y="2293034"/>
            <a:ext cx="5406732" cy="389662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Un seul Dieu existe </a:t>
            </a:r>
          </a:p>
          <a:p>
            <a:r>
              <a:rPr lang="fr-FR" dirty="0"/>
              <a:t>Être le plus élevé</a:t>
            </a:r>
          </a:p>
          <a:p>
            <a:r>
              <a:rPr lang="fr-FR" dirty="0"/>
              <a:t>Le Créateur mais distinct de la création </a:t>
            </a:r>
          </a:p>
          <a:p>
            <a:r>
              <a:rPr lang="fr-FR" dirty="0"/>
              <a:t>Le juge suprême</a:t>
            </a:r>
          </a:p>
          <a:p>
            <a:r>
              <a:rPr lang="fr-FR" dirty="0"/>
              <a:t>Il est transcendant </a:t>
            </a:r>
          </a:p>
          <a:p>
            <a:r>
              <a:rPr lang="fr-FR" dirty="0"/>
              <a:t>Il est souverain</a:t>
            </a:r>
          </a:p>
          <a:p>
            <a:r>
              <a:rPr lang="fr-FR" dirty="0"/>
              <a:t>Il est infini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31ADF-7A5F-AF26-F8DC-5780C2770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4025" y="1681163"/>
            <a:ext cx="6120665" cy="823912"/>
          </a:xfrm>
        </p:spPr>
        <p:txBody>
          <a:bodyPr>
            <a:normAutofit/>
          </a:bodyPr>
          <a:lstStyle/>
          <a:p>
            <a:r>
              <a:rPr lang="fr-FR" sz="3000" dirty="0"/>
              <a:t>Les différences sont fondamentales</a:t>
            </a:r>
          </a:p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88561-6D29-2FE5-1401-4B6027EC0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4025" y="2293034"/>
            <a:ext cx="5772491" cy="389662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Nous adorons le seul vrai Dieu (J+C)</a:t>
            </a:r>
          </a:p>
          <a:p>
            <a:r>
              <a:rPr lang="fr-FR" dirty="0"/>
              <a:t>Il n’aime que celui qui lui obéit (I)</a:t>
            </a:r>
          </a:p>
          <a:p>
            <a:r>
              <a:rPr lang="fr-FR" dirty="0"/>
              <a:t>L’effort personnel est le moyen de plaire à Dieu (I)</a:t>
            </a:r>
          </a:p>
          <a:p>
            <a:r>
              <a:rPr lang="fr-FR" dirty="0"/>
              <a:t>Il n’a ni Fils ni partenaire (I)</a:t>
            </a:r>
          </a:p>
          <a:p>
            <a:r>
              <a:rPr lang="fr-FR" dirty="0"/>
              <a:t>Nul besoin d’un rédempteur (J+I)</a:t>
            </a:r>
          </a:p>
          <a:p>
            <a:r>
              <a:rPr lang="fr-FR" dirty="0">
                <a:solidFill>
                  <a:srgbClr val="FF0000"/>
                </a:solidFill>
              </a:rPr>
              <a:t>Jésus n’est pas Dieu, il ne fut pas crucifié, ni n’est ressuscité </a:t>
            </a:r>
            <a:r>
              <a:rPr lang="fr-FR" dirty="0"/>
              <a:t>(I +/-J)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43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49FA1-9F27-4F3C-AF1B-60308B580442}"/>
              </a:ext>
            </a:extLst>
          </p:cNvPr>
          <p:cNvSpPr/>
          <p:nvPr/>
        </p:nvSpPr>
        <p:spPr>
          <a:xfrm>
            <a:off x="1379885" y="2554483"/>
            <a:ext cx="9114440" cy="21236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2400000"/>
            </a:lightRig>
          </a:scene3d>
          <a:sp3d extrusionH="76200" prstMaterial="metal">
            <a:bevelT/>
            <a:bevelB prst="convex"/>
            <a:extrusionClr>
              <a:schemeClr val="bg1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MERCI POUR VOTRE ATTENTION</a:t>
            </a:r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1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30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ADDA23-7F51-412A-AF00-A28D00F4947C}"/>
              </a:ext>
            </a:extLst>
          </p:cNvPr>
          <p:cNvSpPr txBox="1"/>
          <p:nvPr/>
        </p:nvSpPr>
        <p:spPr>
          <a:xfrm>
            <a:off x="1414695" y="2453113"/>
            <a:ext cx="73022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PÉRIODE DE QUESTIONS</a:t>
            </a:r>
            <a:endParaRPr lang="en-US" sz="66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D39F9-9F22-4E91-A3A3-8A8E09D36C8D}"/>
              </a:ext>
            </a:extLst>
          </p:cNvPr>
          <p:cNvSpPr txBox="1"/>
          <p:nvPr/>
        </p:nvSpPr>
        <p:spPr>
          <a:xfrm>
            <a:off x="7977564" y="-64264"/>
            <a:ext cx="127548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n-US" sz="448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8935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56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6C71-0904-6BAD-F790-C3B078ED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CA8-7701-E3C8-4940-6DFDEAF1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/>
              <a:t>Délimitation du sujet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Approche Philosophique et théologique du Concept « Dieu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Les similitudes dans la conception de Dieu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Le divergences dans la conception de Dieu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Dieu, est-Il Unitaire ou Trinitaire 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Questions/Réponses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874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49FA1-9F27-4F3C-AF1B-60308B580442}"/>
              </a:ext>
            </a:extLst>
          </p:cNvPr>
          <p:cNvSpPr/>
          <p:nvPr/>
        </p:nvSpPr>
        <p:spPr>
          <a:xfrm>
            <a:off x="1650144" y="1813173"/>
            <a:ext cx="9114440" cy="3231654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2400000"/>
            </a:lightRig>
          </a:scene3d>
          <a:sp3d extrusionH="76200" prstMaterial="metal">
            <a:bevelT/>
            <a:bevelB prst="convex"/>
            <a:extrusionClr>
              <a:schemeClr val="bg1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MERCI</a:t>
            </a:r>
            <a:r>
              <a:rPr lang="en-US" sz="5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 </a:t>
            </a:r>
          </a:p>
          <a:p>
            <a:pPr algn="ctr"/>
            <a:r>
              <a:rPr lang="en-US" sz="54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Black" panose="00000A00000000000000" pitchFamily="50" charset="0"/>
                <a:cs typeface="Poppins Black" panose="00000A00000000000000" pitchFamily="50" charset="0"/>
              </a:rPr>
              <a:t>POUR VOTRE PARTICIPATION </a:t>
            </a:r>
            <a:endParaRPr lang="en-US" sz="44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Black" panose="00000A00000000000000" pitchFamily="50" charset="0"/>
              <a:cs typeface="Poppi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66AE-FA2E-1AA8-59C3-188F4268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0275"/>
          </a:xfrm>
        </p:spPr>
        <p:txBody>
          <a:bodyPr/>
          <a:lstStyle/>
          <a:p>
            <a:pPr algn="ctr"/>
            <a:r>
              <a:rPr lang="fr-FR" sz="4400" b="1" dirty="0"/>
              <a:t>DÉLIMITATION DU SUJET </a:t>
            </a:r>
            <a:endParaRPr lang="fr-FR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935AE-85D3-573F-89E3-428F0EB39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28" name="Content Placeholder 4">
            <a:extLst>
              <a:ext uri="{FF2B5EF4-FFF2-40B4-BE49-F238E27FC236}">
                <a16:creationId xmlns:a16="http://schemas.microsoft.com/office/drawing/2014/main" id="{8606B363-16BF-0BD9-B1FC-C2BA2BE7179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347DB6-59AF-F25A-4EC8-F82BBC3E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51DF9C-7BD8-3034-545A-4921AFDEC7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étude comparée des trois religions</a:t>
            </a:r>
          </a:p>
          <a:p>
            <a:r>
              <a:rPr lang="fr-FR" sz="3200" dirty="0"/>
              <a:t>Affirmer la supériorité de l’une sur l’autre</a:t>
            </a:r>
          </a:p>
          <a:p>
            <a:r>
              <a:rPr lang="fr-FR" sz="3200" dirty="0"/>
              <a:t>Exposer l’Islam comme une fausse religion</a:t>
            </a:r>
          </a:p>
          <a:p>
            <a:endParaRPr lang="fr-FR" dirty="0"/>
          </a:p>
        </p:txBody>
      </p:sp>
      <p:pic>
        <p:nvPicPr>
          <p:cNvPr id="1026" name="Picture 2" descr="Go NoGo Vector Buttons Stock Vector | Adobe Stock">
            <a:extLst>
              <a:ext uri="{FF2B5EF4-FFF2-40B4-BE49-F238E27FC236}">
                <a16:creationId xmlns:a16="http://schemas.microsoft.com/office/drawing/2014/main" id="{1BFDDC25-2931-3396-04A6-BCB22D3B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295400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DBAE0F-A8CC-D2B4-0C89-1F774B27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>
                <a:solidFill>
                  <a:srgbClr val="FFFFFF"/>
                </a:solidFill>
              </a:rPr>
              <a:t>APPROCHE PHILOSOPHIQUE DU CONCEPT « DIEU »</a:t>
            </a:r>
            <a:br>
              <a:rPr lang="fr-FR" sz="3700" dirty="0">
                <a:solidFill>
                  <a:srgbClr val="FFFFFF"/>
                </a:solidFill>
              </a:rPr>
            </a:br>
            <a:endParaRPr lang="fr-FR" sz="37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C94F9C-B3EE-642D-757C-7807739B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801"/>
            <a:ext cx="10591800" cy="4239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rgbClr val="FFFFFF"/>
                </a:solidFill>
              </a:rPr>
              <a:t>Dieu est un terme générique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FFFF"/>
                </a:solidFill>
              </a:rPr>
              <a:t>pour l’être le plus grand  qui puisse se concevoir </a:t>
            </a:r>
          </a:p>
          <a:p>
            <a:pPr marL="0" indent="0">
              <a:buNone/>
            </a:pPr>
            <a:endParaRPr lang="fr-FR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rgbClr val="FFFFFF"/>
              </a:solidFill>
            </a:endParaRPr>
          </a:p>
          <a:p>
            <a:endParaRPr lang="fr-FR" sz="2400" dirty="0">
              <a:solidFill>
                <a:srgbClr val="FFFFFF"/>
              </a:solidFill>
            </a:endParaRPr>
          </a:p>
          <a:p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EACA7-AD89-932B-850F-B2F5A805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2268"/>
            <a:ext cx="10591800" cy="1193533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solidFill>
                  <a:srgbClr val="FFFFFF"/>
                </a:solidFill>
              </a:rPr>
              <a:t>APPROCHE PHILOSOPHIQUE DU CONCEPT « DIEU »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5E96-5CA1-30D2-1ED3-5EE946F8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FFFF"/>
                </a:solidFill>
              </a:rPr>
              <a:t>L’argument (ontologique) est ainsi formulé 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dirty="0">
                <a:solidFill>
                  <a:srgbClr val="FFFFFF"/>
                </a:solidFill>
              </a:rPr>
              <a:t>Toute perfection est attribuable à l’être le plus parfait possible qui puisse se concevoir (autrement il ne serait pas l’être le plus parfait possible)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dirty="0">
                <a:solidFill>
                  <a:srgbClr val="FFFFFF"/>
                </a:solidFill>
              </a:rPr>
              <a:t>L’existence nécessaire est un état de perfection qui ne peut s’attribuer qu’à l’être le plus parfait qui soit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dirty="0">
                <a:solidFill>
                  <a:srgbClr val="FFFFFF"/>
                </a:solidFill>
              </a:rPr>
              <a:t>Par conséquent, l’existence nécessaire doit être attribuée à l’être le plus parfait</a:t>
            </a:r>
          </a:p>
          <a:p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2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742"/>
            <a:ext cx="105918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APPROCHE THÉOLOGIQUE DU CONCEPT « DIEU »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</a:rPr>
              <a:t>Un seul Dieu existe 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est le Créateur du ciel et de la terre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est distinct de la création 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est digne d’être adoré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DB51A-094C-D6D8-89CE-BDBA10EE7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</a:rPr>
              <a:t>IL est esprit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est incréé 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s’est révélé aux Hommes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est le Juge ultime</a:t>
            </a:r>
          </a:p>
          <a:p>
            <a:r>
              <a:rPr lang="fr-FR" sz="3600" dirty="0">
                <a:solidFill>
                  <a:srgbClr val="FFFFFF"/>
                </a:solidFill>
              </a:rPr>
              <a:t>Il est infini  </a:t>
            </a:r>
          </a:p>
          <a:p>
            <a:pPr marL="0" indent="0">
              <a:buNone/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74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BFE54D-4B6C-6033-79D6-64D3796C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r"/>
            <a:r>
              <a:rPr lang="fr-FR" sz="3600" b="1" dirty="0"/>
              <a:t>DIEU EST INFINI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6FB12BF-111C-FC61-4F73-6CF1FCAC0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329742"/>
              </p:ext>
            </p:extLst>
          </p:nvPr>
        </p:nvGraphicFramePr>
        <p:xfrm>
          <a:off x="643467" y="1195754"/>
          <a:ext cx="10905066" cy="51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917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7634</TotalTime>
  <Words>3940</Words>
  <Application>Microsoft Office PowerPoint</Application>
  <PresentationFormat>Widescreen</PresentationFormat>
  <Paragraphs>313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Aero Extended Hollow</vt:lpstr>
      <vt:lpstr>Angsana New</vt:lpstr>
      <vt:lpstr>Arial</vt:lpstr>
      <vt:lpstr>Calibri</vt:lpstr>
      <vt:lpstr>Calibri Light</vt:lpstr>
      <vt:lpstr>Calisto MT</vt:lpstr>
      <vt:lpstr>Poppins Black</vt:lpstr>
      <vt:lpstr>system-ui</vt:lpstr>
      <vt:lpstr>Office Theme</vt:lpstr>
      <vt:lpstr>PowerPoint Presentation</vt:lpstr>
      <vt:lpstr>PowerPoint Presentation</vt:lpstr>
      <vt:lpstr>PowerPoint Presentation</vt:lpstr>
      <vt:lpstr>MENU</vt:lpstr>
      <vt:lpstr>DÉLIMITATION DU SUJET </vt:lpstr>
      <vt:lpstr>APPROCHE PHILOSOPHIQUE DU CONCEPT « DIEU » </vt:lpstr>
      <vt:lpstr>APPROCHE PHILOSOPHIQUE DU CONCEPT « DIEU »</vt:lpstr>
      <vt:lpstr>APPROCHE THÉOLOGIQUE DU CONCEPT « DIEU »</vt:lpstr>
      <vt:lpstr>DIEU EST INFINI </vt:lpstr>
      <vt:lpstr>Les similitudes dans la conception de Dieu  </vt:lpstr>
      <vt:lpstr>Ondes ou/et Particules (Ondes-Particules)</vt:lpstr>
      <vt:lpstr>Antinomie</vt:lpstr>
      <vt:lpstr>JUDAÏSME    DEUX PUISSANCES DANS LA DEITÉ </vt:lpstr>
      <vt:lpstr>DEUX PUISSANCES COMPLÉMENTAIRES DANS LES CIEUX</vt:lpstr>
      <vt:lpstr>JUDAÏSME  DEUX PUISSANCES COMPLÉMENTAIRES DANS LES CIEUX </vt:lpstr>
      <vt:lpstr>ACCEPTATION DES DEUX PUISSANCES COMPLÉMENTAIRES</vt:lpstr>
      <vt:lpstr>ACCEPTATION DES DEUX PUISSANCES COMPLÉMENTAIRES</vt:lpstr>
      <vt:lpstr>REJET DES DEUX PUISSANCES COMPLÉMENTAIRES </vt:lpstr>
      <vt:lpstr>CHRISTIANISME    TROIS PERSONNES EXISTENT DANS LE SEUL DIEU   (TRINITÉ) </vt:lpstr>
      <vt:lpstr> LA TRINITE :  Une doctrine essentielle de la foi Chrétienne </vt:lpstr>
      <vt:lpstr>LA TRINITE  Une doctrine essentielle de la foi Chrétienne</vt:lpstr>
      <vt:lpstr>LA TRINITÉ DANS LES ECRITURES </vt:lpstr>
      <vt:lpstr>L’UNITÉ DE DIEU</vt:lpstr>
      <vt:lpstr>PowerPoint Presentation</vt:lpstr>
      <vt:lpstr>PowerPoint Presentation</vt:lpstr>
      <vt:lpstr>LA PRÉSENCE SIMULTANÉE DES PERSONNES </vt:lpstr>
      <vt:lpstr>  LA PLEINE DÉITÉ DES TROIS PERSONNES</vt:lpstr>
      <vt:lpstr>ISLAM    ALLAH ET LE CORAN SONT ÉTERNELS   (TAWHID)</vt:lpstr>
      <vt:lpstr>DIEU DANS L’ISLAM </vt:lpstr>
      <vt:lpstr>DIEU DANS L’ISLAM </vt:lpstr>
      <vt:lpstr> DIEU DANS L’ISLAM </vt:lpstr>
      <vt:lpstr>LE CORAN</vt:lpstr>
      <vt:lpstr>LE CORAN</vt:lpstr>
      <vt:lpstr>SIMILITUDES ET DIVERGENCES DANS  LES CONCEPTIONS DE DIEU </vt:lpstr>
      <vt:lpstr>LES CONCEPTIONS DE DIEU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Nelson</dc:creator>
  <cp:lastModifiedBy>Jean Mary Saint Paulin</cp:lastModifiedBy>
  <cp:revision>38</cp:revision>
  <dcterms:created xsi:type="dcterms:W3CDTF">2022-09-20T17:36:01Z</dcterms:created>
  <dcterms:modified xsi:type="dcterms:W3CDTF">2022-12-10T19:13:50Z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7d4d17-51c1-4871-b36b-7fb07a55caa2_Enabled">
    <vt:lpwstr>true</vt:lpwstr>
  </property>
  <property fmtid="{D5CDD505-2E9C-101B-9397-08002B2CF9AE}" pid="3" name="MSIP_Label_137d4d17-51c1-4871-b36b-7fb07a55caa2_SetDate">
    <vt:lpwstr>2022-12-04T18:08:00Z</vt:lpwstr>
  </property>
  <property fmtid="{D5CDD505-2E9C-101B-9397-08002B2CF9AE}" pid="4" name="MSIP_Label_137d4d17-51c1-4871-b36b-7fb07a55caa2_Method">
    <vt:lpwstr>Privileged</vt:lpwstr>
  </property>
  <property fmtid="{D5CDD505-2E9C-101B-9397-08002B2CF9AE}" pid="5" name="MSIP_Label_137d4d17-51c1-4871-b36b-7fb07a55caa2_Name">
    <vt:lpwstr>Public</vt:lpwstr>
  </property>
  <property fmtid="{D5CDD505-2E9C-101B-9397-08002B2CF9AE}" pid="6" name="MSIP_Label_137d4d17-51c1-4871-b36b-7fb07a55caa2_SiteId">
    <vt:lpwstr>27439031-8cd6-49af-b8b4-6f97e6cdf6d3</vt:lpwstr>
  </property>
  <property fmtid="{D5CDD505-2E9C-101B-9397-08002B2CF9AE}" pid="7" name="MSIP_Label_137d4d17-51c1-4871-b36b-7fb07a55caa2_ActionId">
    <vt:lpwstr>38112f0e-336e-4331-99f0-cd50b7c3b105</vt:lpwstr>
  </property>
  <property fmtid="{D5CDD505-2E9C-101B-9397-08002B2CF9AE}" pid="8" name="MSIP_Label_137d4d17-51c1-4871-b36b-7fb07a55caa2_ContentBits">
    <vt:lpwstr>0</vt:lpwstr>
  </property>
</Properties>
</file>