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sldIdLst>
    <p:sldId id="256" r:id="rId2"/>
    <p:sldId id="257" r:id="rId3"/>
    <p:sldId id="258" r:id="rId4"/>
    <p:sldId id="288" r:id="rId5"/>
    <p:sldId id="289" r:id="rId6"/>
    <p:sldId id="290"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5" r:id="rId23"/>
    <p:sldId id="277" r:id="rId24"/>
    <p:sldId id="278" r:id="rId25"/>
    <p:sldId id="279" r:id="rId26"/>
    <p:sldId id="280" r:id="rId27"/>
    <p:sldId id="281" r:id="rId28"/>
    <p:sldId id="276" r:id="rId29"/>
    <p:sldId id="282" r:id="rId30"/>
    <p:sldId id="283" r:id="rId31"/>
    <p:sldId id="284" r:id="rId32"/>
    <p:sldId id="285" r:id="rId33"/>
    <p:sldId id="286" r:id="rId34"/>
    <p:sldId id="287"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28" autoAdjust="0"/>
    <p:restoredTop sz="94720"/>
  </p:normalViewPr>
  <p:slideViewPr>
    <p:cSldViewPr snapToGrid="0">
      <p:cViewPr varScale="1">
        <p:scale>
          <a:sx n="78" d="100"/>
          <a:sy n="78" d="100"/>
        </p:scale>
        <p:origin x="629"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FC2933-6E48-4FF6-8A44-66D41C6766CA}"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C9CD5091-895B-4419-B888-E455E5E4C9BF}">
      <dgm:prSet/>
      <dgm:spPr/>
      <dgm:t>
        <a:bodyPr/>
        <a:lstStyle/>
        <a:p>
          <a:r>
            <a:rPr lang="en-US"/>
            <a:t>J'estime que les souffrances du temps présent ne sauraient être comparées à la gloire à venir qui sera révélée pour nous.</a:t>
          </a:r>
        </a:p>
      </dgm:t>
    </dgm:pt>
    <dgm:pt modelId="{E15F1C39-D639-4DAE-B471-E9959D8081CD}" type="parTrans" cxnId="{CDA71129-C188-4DE7-BA8B-6A2BAFA85818}">
      <dgm:prSet/>
      <dgm:spPr/>
      <dgm:t>
        <a:bodyPr/>
        <a:lstStyle/>
        <a:p>
          <a:endParaRPr lang="en-US"/>
        </a:p>
      </dgm:t>
    </dgm:pt>
    <dgm:pt modelId="{16A648F8-2082-4759-BE90-FA8C9D42785C}" type="sibTrans" cxnId="{CDA71129-C188-4DE7-BA8B-6A2BAFA85818}">
      <dgm:prSet/>
      <dgm:spPr/>
      <dgm:t>
        <a:bodyPr/>
        <a:lstStyle/>
        <a:p>
          <a:endParaRPr lang="en-US"/>
        </a:p>
      </dgm:t>
    </dgm:pt>
    <dgm:pt modelId="{42A51F2C-80EB-4F38-B158-80101AF647A3}">
      <dgm:prSet/>
      <dgm:spPr/>
      <dgm:t>
        <a:bodyPr/>
        <a:lstStyle/>
        <a:p>
          <a:r>
            <a:rPr lang="en-US"/>
            <a:t>I consider that our present sufferings are not worth comparing with the glory that will be revealed in us.</a:t>
          </a:r>
        </a:p>
      </dgm:t>
    </dgm:pt>
    <dgm:pt modelId="{269911B8-62F0-45D3-999A-FECADBF74859}" type="parTrans" cxnId="{6F736878-BDAA-4D65-BAE2-12396C95BDB0}">
      <dgm:prSet/>
      <dgm:spPr/>
      <dgm:t>
        <a:bodyPr/>
        <a:lstStyle/>
        <a:p>
          <a:endParaRPr lang="en-US"/>
        </a:p>
      </dgm:t>
    </dgm:pt>
    <dgm:pt modelId="{4FE249AF-BB2E-4744-8E9D-849042EE3EBF}" type="sibTrans" cxnId="{6F736878-BDAA-4D65-BAE2-12396C95BDB0}">
      <dgm:prSet/>
      <dgm:spPr/>
      <dgm:t>
        <a:bodyPr/>
        <a:lstStyle/>
        <a:p>
          <a:endParaRPr lang="en-US"/>
        </a:p>
      </dgm:t>
    </dgm:pt>
    <dgm:pt modelId="{FB707E7D-3F6F-459B-BEDE-B2163374F213}">
      <dgm:prSet/>
      <dgm:spPr/>
      <dgm:t>
        <a:bodyPr/>
        <a:lstStyle/>
        <a:p>
          <a:pPr algn="ctr"/>
          <a:r>
            <a:rPr lang="en-US" dirty="0"/>
            <a:t>Romains 8.18 | Romans 8:18</a:t>
          </a:r>
        </a:p>
      </dgm:t>
    </dgm:pt>
    <dgm:pt modelId="{AD211EEE-DD23-41AE-8669-648CCD89855B}" type="parTrans" cxnId="{39BE7DBF-0869-41CB-A35B-639E5787E5B3}">
      <dgm:prSet/>
      <dgm:spPr/>
      <dgm:t>
        <a:bodyPr/>
        <a:lstStyle/>
        <a:p>
          <a:endParaRPr lang="en-US"/>
        </a:p>
      </dgm:t>
    </dgm:pt>
    <dgm:pt modelId="{59F1C715-7A93-4F99-8CEB-99E5AC856F37}" type="sibTrans" cxnId="{39BE7DBF-0869-41CB-A35B-639E5787E5B3}">
      <dgm:prSet/>
      <dgm:spPr/>
      <dgm:t>
        <a:bodyPr/>
        <a:lstStyle/>
        <a:p>
          <a:endParaRPr lang="en-US"/>
        </a:p>
      </dgm:t>
    </dgm:pt>
    <dgm:pt modelId="{CEE844F4-AE26-B345-BE2E-267F809CBC82}" type="pres">
      <dgm:prSet presAssocID="{61FC2933-6E48-4FF6-8A44-66D41C6766CA}" presName="linear" presStyleCnt="0">
        <dgm:presLayoutVars>
          <dgm:animLvl val="lvl"/>
          <dgm:resizeHandles val="exact"/>
        </dgm:presLayoutVars>
      </dgm:prSet>
      <dgm:spPr/>
    </dgm:pt>
    <dgm:pt modelId="{A127569E-56F8-6449-ACA9-E35ACC054E98}" type="pres">
      <dgm:prSet presAssocID="{C9CD5091-895B-4419-B888-E455E5E4C9BF}" presName="parentText" presStyleLbl="node1" presStyleIdx="0" presStyleCnt="3">
        <dgm:presLayoutVars>
          <dgm:chMax val="0"/>
          <dgm:bulletEnabled val="1"/>
        </dgm:presLayoutVars>
      </dgm:prSet>
      <dgm:spPr/>
    </dgm:pt>
    <dgm:pt modelId="{D1328A3D-6F63-1D45-9440-171E49691C9C}" type="pres">
      <dgm:prSet presAssocID="{16A648F8-2082-4759-BE90-FA8C9D42785C}" presName="spacer" presStyleCnt="0"/>
      <dgm:spPr/>
    </dgm:pt>
    <dgm:pt modelId="{FF0ACC2C-9DF7-E045-BEB8-2F93CAF02FF8}" type="pres">
      <dgm:prSet presAssocID="{42A51F2C-80EB-4F38-B158-80101AF647A3}" presName="parentText" presStyleLbl="node1" presStyleIdx="1" presStyleCnt="3">
        <dgm:presLayoutVars>
          <dgm:chMax val="0"/>
          <dgm:bulletEnabled val="1"/>
        </dgm:presLayoutVars>
      </dgm:prSet>
      <dgm:spPr/>
    </dgm:pt>
    <dgm:pt modelId="{826B1F34-DDDA-B24B-9F6F-26AA598F167E}" type="pres">
      <dgm:prSet presAssocID="{4FE249AF-BB2E-4744-8E9D-849042EE3EBF}" presName="spacer" presStyleCnt="0"/>
      <dgm:spPr/>
    </dgm:pt>
    <dgm:pt modelId="{164C51F1-20AB-A84A-A3AE-7163F9BB1611}" type="pres">
      <dgm:prSet presAssocID="{FB707E7D-3F6F-459B-BEDE-B2163374F213}" presName="parentText" presStyleLbl="node1" presStyleIdx="2" presStyleCnt="3" custScaleY="34756">
        <dgm:presLayoutVars>
          <dgm:chMax val="0"/>
          <dgm:bulletEnabled val="1"/>
        </dgm:presLayoutVars>
      </dgm:prSet>
      <dgm:spPr/>
    </dgm:pt>
  </dgm:ptLst>
  <dgm:cxnLst>
    <dgm:cxn modelId="{02FC7C0F-C06C-DB48-ADFE-6504DBB0B035}" type="presOf" srcId="{61FC2933-6E48-4FF6-8A44-66D41C6766CA}" destId="{CEE844F4-AE26-B345-BE2E-267F809CBC82}" srcOrd="0" destOrd="0" presId="urn:microsoft.com/office/officeart/2005/8/layout/vList2"/>
    <dgm:cxn modelId="{CDA71129-C188-4DE7-BA8B-6A2BAFA85818}" srcId="{61FC2933-6E48-4FF6-8A44-66D41C6766CA}" destId="{C9CD5091-895B-4419-B888-E455E5E4C9BF}" srcOrd="0" destOrd="0" parTransId="{E15F1C39-D639-4DAE-B471-E9959D8081CD}" sibTransId="{16A648F8-2082-4759-BE90-FA8C9D42785C}"/>
    <dgm:cxn modelId="{7E72662C-75F6-FB4A-B9D8-B747314D8301}" type="presOf" srcId="{FB707E7D-3F6F-459B-BEDE-B2163374F213}" destId="{164C51F1-20AB-A84A-A3AE-7163F9BB1611}" srcOrd="0" destOrd="0" presId="urn:microsoft.com/office/officeart/2005/8/layout/vList2"/>
    <dgm:cxn modelId="{6F736878-BDAA-4D65-BAE2-12396C95BDB0}" srcId="{61FC2933-6E48-4FF6-8A44-66D41C6766CA}" destId="{42A51F2C-80EB-4F38-B158-80101AF647A3}" srcOrd="1" destOrd="0" parTransId="{269911B8-62F0-45D3-999A-FECADBF74859}" sibTransId="{4FE249AF-BB2E-4744-8E9D-849042EE3EBF}"/>
    <dgm:cxn modelId="{88F007B6-1799-5F4D-A266-27E233D720A5}" type="presOf" srcId="{42A51F2C-80EB-4F38-B158-80101AF647A3}" destId="{FF0ACC2C-9DF7-E045-BEB8-2F93CAF02FF8}" srcOrd="0" destOrd="0" presId="urn:microsoft.com/office/officeart/2005/8/layout/vList2"/>
    <dgm:cxn modelId="{39BE7DBF-0869-41CB-A35B-639E5787E5B3}" srcId="{61FC2933-6E48-4FF6-8A44-66D41C6766CA}" destId="{FB707E7D-3F6F-459B-BEDE-B2163374F213}" srcOrd="2" destOrd="0" parTransId="{AD211EEE-DD23-41AE-8669-648CCD89855B}" sibTransId="{59F1C715-7A93-4F99-8CEB-99E5AC856F37}"/>
    <dgm:cxn modelId="{C49D59FF-E67A-A84A-AABB-42398BC7FFDD}" type="presOf" srcId="{C9CD5091-895B-4419-B888-E455E5E4C9BF}" destId="{A127569E-56F8-6449-ACA9-E35ACC054E98}" srcOrd="0" destOrd="0" presId="urn:microsoft.com/office/officeart/2005/8/layout/vList2"/>
    <dgm:cxn modelId="{31FEC4F8-7150-454C-B33E-46E9FDD973EF}" type="presParOf" srcId="{CEE844F4-AE26-B345-BE2E-267F809CBC82}" destId="{A127569E-56F8-6449-ACA9-E35ACC054E98}" srcOrd="0" destOrd="0" presId="urn:microsoft.com/office/officeart/2005/8/layout/vList2"/>
    <dgm:cxn modelId="{A34C08FF-A208-5443-AC5F-BBA2BFCD604B}" type="presParOf" srcId="{CEE844F4-AE26-B345-BE2E-267F809CBC82}" destId="{D1328A3D-6F63-1D45-9440-171E49691C9C}" srcOrd="1" destOrd="0" presId="urn:microsoft.com/office/officeart/2005/8/layout/vList2"/>
    <dgm:cxn modelId="{AF228A5B-396E-4446-AB6F-66DE96A177FC}" type="presParOf" srcId="{CEE844F4-AE26-B345-BE2E-267F809CBC82}" destId="{FF0ACC2C-9DF7-E045-BEB8-2F93CAF02FF8}" srcOrd="2" destOrd="0" presId="urn:microsoft.com/office/officeart/2005/8/layout/vList2"/>
    <dgm:cxn modelId="{B588C8D6-2E9D-A648-845E-2D745A00E03D}" type="presParOf" srcId="{CEE844F4-AE26-B345-BE2E-267F809CBC82}" destId="{826B1F34-DDDA-B24B-9F6F-26AA598F167E}" srcOrd="3" destOrd="0" presId="urn:microsoft.com/office/officeart/2005/8/layout/vList2"/>
    <dgm:cxn modelId="{2D6F407C-0FAA-1144-B025-74975D7B1CC0}" type="presParOf" srcId="{CEE844F4-AE26-B345-BE2E-267F809CBC82}" destId="{164C51F1-20AB-A84A-A3AE-7163F9BB161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E878193-4E4A-4CE3-85F4-161F5BF92573}"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743585F2-6FC0-4F88-9A5F-3A3D9CCB2EAF}">
      <dgm:prSet/>
      <dgm:spPr/>
      <dgm:t>
        <a:bodyPr/>
        <a:lstStyle/>
        <a:p>
          <a:pPr>
            <a:lnSpc>
              <a:spcPct val="100000"/>
            </a:lnSpc>
          </a:pPr>
          <a:r>
            <a:rPr lang="en-US" b="1" dirty="0"/>
            <a:t>Le Père, le Fils, les </a:t>
          </a:r>
          <a:r>
            <a:rPr lang="en-US" b="1" dirty="0" err="1"/>
            <a:t>patriarches</a:t>
          </a:r>
          <a:r>
            <a:rPr lang="en-US" b="1" dirty="0"/>
            <a:t>, les </a:t>
          </a:r>
          <a:r>
            <a:rPr lang="en-US" b="1" dirty="0" err="1"/>
            <a:t>prophètes</a:t>
          </a:r>
          <a:r>
            <a:rPr lang="en-US" b="1" dirty="0"/>
            <a:t> et les </a:t>
          </a:r>
          <a:r>
            <a:rPr lang="en-US" b="1" dirty="0" err="1"/>
            <a:t>apôtres</a:t>
          </a:r>
          <a:r>
            <a:rPr lang="en-US" b="1" dirty="0"/>
            <a:t> </a:t>
          </a:r>
          <a:r>
            <a:rPr lang="en-US" b="1" dirty="0" err="1"/>
            <a:t>considéraient</a:t>
          </a:r>
          <a:r>
            <a:rPr lang="en-US" b="1" dirty="0"/>
            <a:t> </a:t>
          </a:r>
          <a:r>
            <a:rPr lang="en-US" b="1" dirty="0" err="1"/>
            <a:t>leurs</a:t>
          </a:r>
          <a:r>
            <a:rPr lang="en-US" b="1" dirty="0"/>
            <a:t> afflictions </a:t>
          </a:r>
          <a:r>
            <a:rPr lang="en-US" b="1" dirty="0" err="1"/>
            <a:t>comme</a:t>
          </a:r>
          <a:r>
            <a:rPr lang="en-US" b="1" dirty="0"/>
            <a:t> </a:t>
          </a:r>
          <a:r>
            <a:rPr lang="en-US" b="1" dirty="0" err="1"/>
            <a:t>légères</a:t>
          </a:r>
          <a:r>
            <a:rPr lang="en-US" b="1" dirty="0"/>
            <a:t> et </a:t>
          </a:r>
          <a:r>
            <a:rPr lang="en-US" b="1" dirty="0" err="1"/>
            <a:t>passagères</a:t>
          </a:r>
          <a:r>
            <a:rPr lang="en-US" b="1" dirty="0"/>
            <a:t>, </a:t>
          </a:r>
          <a:r>
            <a:rPr lang="en-US" b="1" dirty="0" err="1"/>
            <a:t>parce</a:t>
          </a:r>
          <a:r>
            <a:rPr lang="en-US" b="1" dirty="0"/>
            <a:t> </a:t>
          </a:r>
          <a:r>
            <a:rPr lang="en-US" b="1" dirty="0" err="1"/>
            <a:t>qu’elles</a:t>
          </a:r>
          <a:r>
            <a:rPr lang="en-US" b="1" dirty="0"/>
            <a:t> </a:t>
          </a:r>
          <a:r>
            <a:rPr lang="en-US" b="1" dirty="0" err="1"/>
            <a:t>produisent</a:t>
          </a:r>
          <a:r>
            <a:rPr lang="en-US" b="1" dirty="0"/>
            <a:t>, au-</a:t>
          </a:r>
          <a:r>
            <a:rPr lang="en-US" b="1" dirty="0" err="1"/>
            <a:t>delà</a:t>
          </a:r>
          <a:r>
            <a:rPr lang="en-US" b="1" dirty="0"/>
            <a:t> de toute </a:t>
          </a:r>
          <a:r>
            <a:rPr lang="en-US" b="1" dirty="0" err="1"/>
            <a:t>mesure</a:t>
          </a:r>
          <a:r>
            <a:rPr lang="en-US" b="1" dirty="0"/>
            <a:t>, un </a:t>
          </a:r>
          <a:r>
            <a:rPr lang="en-US" b="1" dirty="0" err="1"/>
            <a:t>poids</a:t>
          </a:r>
          <a:r>
            <a:rPr lang="en-US" b="1" dirty="0"/>
            <a:t> </a:t>
          </a:r>
          <a:r>
            <a:rPr lang="en-US" b="1" dirty="0" err="1"/>
            <a:t>éternel</a:t>
          </a:r>
          <a:r>
            <a:rPr lang="en-US" b="1" dirty="0"/>
            <a:t> de gloire</a:t>
          </a:r>
          <a:r>
            <a:rPr lang="en-US" dirty="0"/>
            <a:t>.</a:t>
          </a:r>
        </a:p>
      </dgm:t>
    </dgm:pt>
    <dgm:pt modelId="{E8C8952B-BF5D-4695-943A-2B23CF2B2B4A}" type="parTrans" cxnId="{8480A6EF-5E57-4DE2-92EF-4C56A7981BD5}">
      <dgm:prSet/>
      <dgm:spPr/>
      <dgm:t>
        <a:bodyPr/>
        <a:lstStyle/>
        <a:p>
          <a:endParaRPr lang="en-US"/>
        </a:p>
      </dgm:t>
    </dgm:pt>
    <dgm:pt modelId="{AC4B3BE0-627E-4FE8-B285-E7F4E4018FB0}" type="sibTrans" cxnId="{8480A6EF-5E57-4DE2-92EF-4C56A7981BD5}">
      <dgm:prSet/>
      <dgm:spPr/>
      <dgm:t>
        <a:bodyPr/>
        <a:lstStyle/>
        <a:p>
          <a:endParaRPr lang="en-US"/>
        </a:p>
      </dgm:t>
    </dgm:pt>
    <dgm:pt modelId="{839E6691-12A1-48D3-84E8-45E9293FAD57}">
      <dgm:prSet/>
      <dgm:spPr/>
      <dgm:t>
        <a:bodyPr/>
        <a:lstStyle/>
        <a:p>
          <a:pPr>
            <a:lnSpc>
              <a:spcPct val="100000"/>
            </a:lnSpc>
          </a:pPr>
          <a:r>
            <a:rPr lang="en-US" b="1" dirty="0"/>
            <a:t>The Father, the Son, the patriarchs, the prophets, and the apostles considered their afflictions to be light and momentary, because they produce—beyond all measure—an eternal weight of glory.</a:t>
          </a:r>
        </a:p>
      </dgm:t>
    </dgm:pt>
    <dgm:pt modelId="{66EA19B8-5994-45DE-9073-C258AC422B25}" type="parTrans" cxnId="{3BC6B398-9C45-4FF5-AEED-951E786334BC}">
      <dgm:prSet/>
      <dgm:spPr/>
      <dgm:t>
        <a:bodyPr/>
        <a:lstStyle/>
        <a:p>
          <a:endParaRPr lang="en-US"/>
        </a:p>
      </dgm:t>
    </dgm:pt>
    <dgm:pt modelId="{545F9133-D27E-4259-88C2-FDD3FE2F82F9}" type="sibTrans" cxnId="{3BC6B398-9C45-4FF5-AEED-951E786334BC}">
      <dgm:prSet/>
      <dgm:spPr/>
      <dgm:t>
        <a:bodyPr/>
        <a:lstStyle/>
        <a:p>
          <a:endParaRPr lang="en-US"/>
        </a:p>
      </dgm:t>
    </dgm:pt>
    <dgm:pt modelId="{147436E0-C922-3F4D-960B-6EA03B9968C0}" type="pres">
      <dgm:prSet presAssocID="{9E878193-4E4A-4CE3-85F4-161F5BF92573}" presName="hierChild1" presStyleCnt="0">
        <dgm:presLayoutVars>
          <dgm:chPref val="1"/>
          <dgm:dir/>
          <dgm:animOne val="branch"/>
          <dgm:animLvl val="lvl"/>
          <dgm:resizeHandles/>
        </dgm:presLayoutVars>
      </dgm:prSet>
      <dgm:spPr/>
    </dgm:pt>
    <dgm:pt modelId="{39F3B9D9-497C-6943-B7C1-45AC1A6B8A2F}" type="pres">
      <dgm:prSet presAssocID="{743585F2-6FC0-4F88-9A5F-3A3D9CCB2EAF}" presName="hierRoot1" presStyleCnt="0"/>
      <dgm:spPr/>
    </dgm:pt>
    <dgm:pt modelId="{3FBE7568-9ACE-C04C-B423-8980D609422B}" type="pres">
      <dgm:prSet presAssocID="{743585F2-6FC0-4F88-9A5F-3A3D9CCB2EAF}" presName="composite" presStyleCnt="0"/>
      <dgm:spPr/>
    </dgm:pt>
    <dgm:pt modelId="{0C77AB92-FBFC-2D4E-B424-5AE8E273FA1E}" type="pres">
      <dgm:prSet presAssocID="{743585F2-6FC0-4F88-9A5F-3A3D9CCB2EAF}" presName="background" presStyleLbl="node0" presStyleIdx="0" presStyleCnt="2"/>
      <dgm:spPr/>
    </dgm:pt>
    <dgm:pt modelId="{1B524E9D-AA8F-AC4B-9C6C-4DC5CA4AADD3}" type="pres">
      <dgm:prSet presAssocID="{743585F2-6FC0-4F88-9A5F-3A3D9CCB2EAF}" presName="text" presStyleLbl="fgAcc0" presStyleIdx="0" presStyleCnt="2">
        <dgm:presLayoutVars>
          <dgm:chPref val="3"/>
        </dgm:presLayoutVars>
      </dgm:prSet>
      <dgm:spPr/>
    </dgm:pt>
    <dgm:pt modelId="{6AACAB0B-10E3-D24C-9E3F-D0E7FC96AC0A}" type="pres">
      <dgm:prSet presAssocID="{743585F2-6FC0-4F88-9A5F-3A3D9CCB2EAF}" presName="hierChild2" presStyleCnt="0"/>
      <dgm:spPr/>
    </dgm:pt>
    <dgm:pt modelId="{7AA3F5B6-6A40-6E41-9C3E-6C32E62232A4}" type="pres">
      <dgm:prSet presAssocID="{839E6691-12A1-48D3-84E8-45E9293FAD57}" presName="hierRoot1" presStyleCnt="0"/>
      <dgm:spPr/>
    </dgm:pt>
    <dgm:pt modelId="{F7E51AA0-550F-F742-AB7A-BBE2AA79E76A}" type="pres">
      <dgm:prSet presAssocID="{839E6691-12A1-48D3-84E8-45E9293FAD57}" presName="composite" presStyleCnt="0"/>
      <dgm:spPr/>
    </dgm:pt>
    <dgm:pt modelId="{F0E00171-D2F2-6545-A406-E2BE1CC54D5B}" type="pres">
      <dgm:prSet presAssocID="{839E6691-12A1-48D3-84E8-45E9293FAD57}" presName="background" presStyleLbl="node0" presStyleIdx="1" presStyleCnt="2"/>
      <dgm:spPr/>
    </dgm:pt>
    <dgm:pt modelId="{E46E85F5-BA18-9F40-BD9C-4A9AEAAB1FB2}" type="pres">
      <dgm:prSet presAssocID="{839E6691-12A1-48D3-84E8-45E9293FAD57}" presName="text" presStyleLbl="fgAcc0" presStyleIdx="1" presStyleCnt="2">
        <dgm:presLayoutVars>
          <dgm:chPref val="3"/>
        </dgm:presLayoutVars>
      </dgm:prSet>
      <dgm:spPr/>
    </dgm:pt>
    <dgm:pt modelId="{33A5D7D2-EB72-AE4D-B0C5-1496B9AEEFB1}" type="pres">
      <dgm:prSet presAssocID="{839E6691-12A1-48D3-84E8-45E9293FAD57}" presName="hierChild2" presStyleCnt="0"/>
      <dgm:spPr/>
    </dgm:pt>
  </dgm:ptLst>
  <dgm:cxnLst>
    <dgm:cxn modelId="{86CA981D-14EF-6B48-B60B-D3B383F57DA5}" type="presOf" srcId="{9E878193-4E4A-4CE3-85F4-161F5BF92573}" destId="{147436E0-C922-3F4D-960B-6EA03B9968C0}" srcOrd="0" destOrd="0" presId="urn:microsoft.com/office/officeart/2005/8/layout/hierarchy1"/>
    <dgm:cxn modelId="{3BC6B398-9C45-4FF5-AEED-951E786334BC}" srcId="{9E878193-4E4A-4CE3-85F4-161F5BF92573}" destId="{839E6691-12A1-48D3-84E8-45E9293FAD57}" srcOrd="1" destOrd="0" parTransId="{66EA19B8-5994-45DE-9073-C258AC422B25}" sibTransId="{545F9133-D27E-4259-88C2-FDD3FE2F82F9}"/>
    <dgm:cxn modelId="{A81094E7-E3CE-9C4B-9897-2ACAC087DF07}" type="presOf" srcId="{743585F2-6FC0-4F88-9A5F-3A3D9CCB2EAF}" destId="{1B524E9D-AA8F-AC4B-9C6C-4DC5CA4AADD3}" srcOrd="0" destOrd="0" presId="urn:microsoft.com/office/officeart/2005/8/layout/hierarchy1"/>
    <dgm:cxn modelId="{8480A6EF-5E57-4DE2-92EF-4C56A7981BD5}" srcId="{9E878193-4E4A-4CE3-85F4-161F5BF92573}" destId="{743585F2-6FC0-4F88-9A5F-3A3D9CCB2EAF}" srcOrd="0" destOrd="0" parTransId="{E8C8952B-BF5D-4695-943A-2B23CF2B2B4A}" sibTransId="{AC4B3BE0-627E-4FE8-B285-E7F4E4018FB0}"/>
    <dgm:cxn modelId="{1D6765F2-59C1-7341-A8B0-3B5AF6C5A6B3}" type="presOf" srcId="{839E6691-12A1-48D3-84E8-45E9293FAD57}" destId="{E46E85F5-BA18-9F40-BD9C-4A9AEAAB1FB2}" srcOrd="0" destOrd="0" presId="urn:microsoft.com/office/officeart/2005/8/layout/hierarchy1"/>
    <dgm:cxn modelId="{522B7873-7273-F04B-AA3E-0E04BCB19584}" type="presParOf" srcId="{147436E0-C922-3F4D-960B-6EA03B9968C0}" destId="{39F3B9D9-497C-6943-B7C1-45AC1A6B8A2F}" srcOrd="0" destOrd="0" presId="urn:microsoft.com/office/officeart/2005/8/layout/hierarchy1"/>
    <dgm:cxn modelId="{212DDCA4-3C52-E443-B107-8B5BF235D805}" type="presParOf" srcId="{39F3B9D9-497C-6943-B7C1-45AC1A6B8A2F}" destId="{3FBE7568-9ACE-C04C-B423-8980D609422B}" srcOrd="0" destOrd="0" presId="urn:microsoft.com/office/officeart/2005/8/layout/hierarchy1"/>
    <dgm:cxn modelId="{67BC6468-8C98-9445-A0E4-F81C46E0148D}" type="presParOf" srcId="{3FBE7568-9ACE-C04C-B423-8980D609422B}" destId="{0C77AB92-FBFC-2D4E-B424-5AE8E273FA1E}" srcOrd="0" destOrd="0" presId="urn:microsoft.com/office/officeart/2005/8/layout/hierarchy1"/>
    <dgm:cxn modelId="{565B180D-23ED-534F-A16B-5D1FCAA24887}" type="presParOf" srcId="{3FBE7568-9ACE-C04C-B423-8980D609422B}" destId="{1B524E9D-AA8F-AC4B-9C6C-4DC5CA4AADD3}" srcOrd="1" destOrd="0" presId="urn:microsoft.com/office/officeart/2005/8/layout/hierarchy1"/>
    <dgm:cxn modelId="{2B3A879A-1CB3-2645-9B60-2B6DC3A40AF1}" type="presParOf" srcId="{39F3B9D9-497C-6943-B7C1-45AC1A6B8A2F}" destId="{6AACAB0B-10E3-D24C-9E3F-D0E7FC96AC0A}" srcOrd="1" destOrd="0" presId="urn:microsoft.com/office/officeart/2005/8/layout/hierarchy1"/>
    <dgm:cxn modelId="{5C7FF06F-31D3-C849-AA79-EF688605B3CB}" type="presParOf" srcId="{147436E0-C922-3F4D-960B-6EA03B9968C0}" destId="{7AA3F5B6-6A40-6E41-9C3E-6C32E62232A4}" srcOrd="1" destOrd="0" presId="urn:microsoft.com/office/officeart/2005/8/layout/hierarchy1"/>
    <dgm:cxn modelId="{8341A2D8-8B01-8744-9A4C-C7FBF02F73EF}" type="presParOf" srcId="{7AA3F5B6-6A40-6E41-9C3E-6C32E62232A4}" destId="{F7E51AA0-550F-F742-AB7A-BBE2AA79E76A}" srcOrd="0" destOrd="0" presId="urn:microsoft.com/office/officeart/2005/8/layout/hierarchy1"/>
    <dgm:cxn modelId="{8F8FFC7B-BADF-D543-9496-9497337632A4}" type="presParOf" srcId="{F7E51AA0-550F-F742-AB7A-BBE2AA79E76A}" destId="{F0E00171-D2F2-6545-A406-E2BE1CC54D5B}" srcOrd="0" destOrd="0" presId="urn:microsoft.com/office/officeart/2005/8/layout/hierarchy1"/>
    <dgm:cxn modelId="{ED10F5B7-1212-8E42-A3A8-4E7F2FA7ED4A}" type="presParOf" srcId="{F7E51AA0-550F-F742-AB7A-BBE2AA79E76A}" destId="{E46E85F5-BA18-9F40-BD9C-4A9AEAAB1FB2}" srcOrd="1" destOrd="0" presId="urn:microsoft.com/office/officeart/2005/8/layout/hierarchy1"/>
    <dgm:cxn modelId="{1B98E906-FDFC-5741-ADFB-3CA6B2A72564}" type="presParOf" srcId="{7AA3F5B6-6A40-6E41-9C3E-6C32E62232A4}" destId="{33A5D7D2-EB72-AE4D-B0C5-1496B9AEEFB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43E30AB-9054-48BA-8B7E-960F9619D160}" type="doc">
      <dgm:prSet loTypeId="urn:microsoft.com/office/officeart/2008/layout/LinedList" loCatId="list" qsTypeId="urn:microsoft.com/office/officeart/2005/8/quickstyle/simple1" qsCatId="simple" csTypeId="urn:microsoft.com/office/officeart/2005/8/colors/accent5_2" csCatId="accent5"/>
      <dgm:spPr/>
      <dgm:t>
        <a:bodyPr/>
        <a:lstStyle/>
        <a:p>
          <a:endParaRPr lang="en-US"/>
        </a:p>
      </dgm:t>
    </dgm:pt>
    <dgm:pt modelId="{34E1A9A6-B14E-4D95-9256-899C8D4B6612}">
      <dgm:prSet/>
      <dgm:spPr/>
      <dgm:t>
        <a:bodyPr/>
        <a:lstStyle/>
        <a:p>
          <a:r>
            <a:rPr lang="fr-FR"/>
            <a:t>La souffrance est le moule dans lequel Dieu façonne des êtres capables de porter la gloire éternelle.</a:t>
          </a:r>
          <a:endParaRPr lang="en-US"/>
        </a:p>
      </dgm:t>
    </dgm:pt>
    <dgm:pt modelId="{A141F918-9E40-4659-9888-B044F26C0E22}" type="parTrans" cxnId="{6E74CDB3-9125-4DC3-BCAC-68AE7260AA0F}">
      <dgm:prSet/>
      <dgm:spPr/>
      <dgm:t>
        <a:bodyPr/>
        <a:lstStyle/>
        <a:p>
          <a:endParaRPr lang="en-US"/>
        </a:p>
      </dgm:t>
    </dgm:pt>
    <dgm:pt modelId="{1D32190E-E514-49D3-B574-5B51A3B8BD72}" type="sibTrans" cxnId="{6E74CDB3-9125-4DC3-BCAC-68AE7260AA0F}">
      <dgm:prSet/>
      <dgm:spPr/>
      <dgm:t>
        <a:bodyPr/>
        <a:lstStyle/>
        <a:p>
          <a:endParaRPr lang="en-US"/>
        </a:p>
      </dgm:t>
    </dgm:pt>
    <dgm:pt modelId="{6E18FE6E-FAA0-42F0-A1A3-A7FF61A48434}">
      <dgm:prSet/>
      <dgm:spPr/>
      <dgm:t>
        <a:bodyPr/>
        <a:lstStyle/>
        <a:p>
          <a:r>
            <a:rPr lang="fr-FR"/>
            <a:t>Le chrétien n’abandonne pas, car il sait ce qui l’attend. </a:t>
          </a:r>
          <a:endParaRPr lang="en-US"/>
        </a:p>
      </dgm:t>
    </dgm:pt>
    <dgm:pt modelId="{CAF4E750-07E8-495B-8FA0-85E45F1729A9}" type="parTrans" cxnId="{24AE59C6-E104-4415-A730-B6573FB502DD}">
      <dgm:prSet/>
      <dgm:spPr/>
      <dgm:t>
        <a:bodyPr/>
        <a:lstStyle/>
        <a:p>
          <a:endParaRPr lang="en-US"/>
        </a:p>
      </dgm:t>
    </dgm:pt>
    <dgm:pt modelId="{205C1018-723F-4698-B287-2EE5EAC174CE}" type="sibTrans" cxnId="{24AE59C6-E104-4415-A730-B6573FB502DD}">
      <dgm:prSet/>
      <dgm:spPr/>
      <dgm:t>
        <a:bodyPr/>
        <a:lstStyle/>
        <a:p>
          <a:endParaRPr lang="en-US"/>
        </a:p>
      </dgm:t>
    </dgm:pt>
    <dgm:pt modelId="{DB7CFD98-9830-47E3-8CDA-2724E95C2953}">
      <dgm:prSet/>
      <dgm:spPr/>
      <dgm:t>
        <a:bodyPr/>
        <a:lstStyle/>
        <a:p>
          <a:r>
            <a:rPr lang="en-US"/>
            <a:t>Suffering is the mold in which God shapes beings capable of bearing eternal glory.</a:t>
          </a:r>
        </a:p>
      </dgm:t>
    </dgm:pt>
    <dgm:pt modelId="{4A5FA400-618E-4F83-8FDF-76977EB693A5}" type="parTrans" cxnId="{975009E6-67A9-4F7C-A5B4-A4AF0309467D}">
      <dgm:prSet/>
      <dgm:spPr/>
      <dgm:t>
        <a:bodyPr/>
        <a:lstStyle/>
        <a:p>
          <a:endParaRPr lang="en-US"/>
        </a:p>
      </dgm:t>
    </dgm:pt>
    <dgm:pt modelId="{CFCDC423-D275-40AF-8BE8-B58A18B99096}" type="sibTrans" cxnId="{975009E6-67A9-4F7C-A5B4-A4AF0309467D}">
      <dgm:prSet/>
      <dgm:spPr/>
      <dgm:t>
        <a:bodyPr/>
        <a:lstStyle/>
        <a:p>
          <a:endParaRPr lang="en-US"/>
        </a:p>
      </dgm:t>
    </dgm:pt>
    <dgm:pt modelId="{4BA438BE-3800-4FC6-97C4-3174888B8855}">
      <dgm:prSet/>
      <dgm:spPr/>
      <dgm:t>
        <a:bodyPr/>
        <a:lstStyle/>
        <a:p>
          <a:r>
            <a:rPr lang="en-US"/>
            <a:t>The Christian does not give up, because he knows what awaits him.</a:t>
          </a:r>
        </a:p>
      </dgm:t>
    </dgm:pt>
    <dgm:pt modelId="{3B8600DF-74EF-4681-9F99-E5C918C203E5}" type="parTrans" cxnId="{DCCB1FF2-2622-44A7-96E2-1F79485A9E86}">
      <dgm:prSet/>
      <dgm:spPr/>
      <dgm:t>
        <a:bodyPr/>
        <a:lstStyle/>
        <a:p>
          <a:endParaRPr lang="en-US"/>
        </a:p>
      </dgm:t>
    </dgm:pt>
    <dgm:pt modelId="{DC8E6F7E-ABE6-48AF-BCB6-1B3003F169C4}" type="sibTrans" cxnId="{DCCB1FF2-2622-44A7-96E2-1F79485A9E86}">
      <dgm:prSet/>
      <dgm:spPr/>
      <dgm:t>
        <a:bodyPr/>
        <a:lstStyle/>
        <a:p>
          <a:endParaRPr lang="en-US"/>
        </a:p>
      </dgm:t>
    </dgm:pt>
    <dgm:pt modelId="{46E59E68-1E82-CA4E-B4EF-C3D39AF728AD}" type="pres">
      <dgm:prSet presAssocID="{743E30AB-9054-48BA-8B7E-960F9619D160}" presName="vert0" presStyleCnt="0">
        <dgm:presLayoutVars>
          <dgm:dir/>
          <dgm:animOne val="branch"/>
          <dgm:animLvl val="lvl"/>
        </dgm:presLayoutVars>
      </dgm:prSet>
      <dgm:spPr/>
    </dgm:pt>
    <dgm:pt modelId="{71FFC0C1-7673-CD48-9890-084E73E83365}" type="pres">
      <dgm:prSet presAssocID="{34E1A9A6-B14E-4D95-9256-899C8D4B6612}" presName="thickLine" presStyleLbl="alignNode1" presStyleIdx="0" presStyleCnt="4"/>
      <dgm:spPr/>
    </dgm:pt>
    <dgm:pt modelId="{25555E15-1EE2-6445-89E0-6206FE8FF11D}" type="pres">
      <dgm:prSet presAssocID="{34E1A9A6-B14E-4D95-9256-899C8D4B6612}" presName="horz1" presStyleCnt="0"/>
      <dgm:spPr/>
    </dgm:pt>
    <dgm:pt modelId="{705CE2F0-F0CF-004C-AA91-406779408AE0}" type="pres">
      <dgm:prSet presAssocID="{34E1A9A6-B14E-4D95-9256-899C8D4B6612}" presName="tx1" presStyleLbl="revTx" presStyleIdx="0" presStyleCnt="4"/>
      <dgm:spPr/>
    </dgm:pt>
    <dgm:pt modelId="{AACDB5B6-2C29-0B42-A428-066D3C6F8856}" type="pres">
      <dgm:prSet presAssocID="{34E1A9A6-B14E-4D95-9256-899C8D4B6612}" presName="vert1" presStyleCnt="0"/>
      <dgm:spPr/>
    </dgm:pt>
    <dgm:pt modelId="{67E8A9D3-B5A1-604B-B286-413843AD8C8B}" type="pres">
      <dgm:prSet presAssocID="{6E18FE6E-FAA0-42F0-A1A3-A7FF61A48434}" presName="thickLine" presStyleLbl="alignNode1" presStyleIdx="1" presStyleCnt="4"/>
      <dgm:spPr/>
    </dgm:pt>
    <dgm:pt modelId="{A4236A45-29BC-3E48-83CE-F0BE4EE61BBA}" type="pres">
      <dgm:prSet presAssocID="{6E18FE6E-FAA0-42F0-A1A3-A7FF61A48434}" presName="horz1" presStyleCnt="0"/>
      <dgm:spPr/>
    </dgm:pt>
    <dgm:pt modelId="{E4F2E290-26D3-D34B-BB68-51E0EC9AD6F1}" type="pres">
      <dgm:prSet presAssocID="{6E18FE6E-FAA0-42F0-A1A3-A7FF61A48434}" presName="tx1" presStyleLbl="revTx" presStyleIdx="1" presStyleCnt="4"/>
      <dgm:spPr/>
    </dgm:pt>
    <dgm:pt modelId="{77744580-3CA9-2542-9C96-D00C6EF2104F}" type="pres">
      <dgm:prSet presAssocID="{6E18FE6E-FAA0-42F0-A1A3-A7FF61A48434}" presName="vert1" presStyleCnt="0"/>
      <dgm:spPr/>
    </dgm:pt>
    <dgm:pt modelId="{6BE90537-23A9-C14D-911D-31A0BB2F284D}" type="pres">
      <dgm:prSet presAssocID="{DB7CFD98-9830-47E3-8CDA-2724E95C2953}" presName="thickLine" presStyleLbl="alignNode1" presStyleIdx="2" presStyleCnt="4"/>
      <dgm:spPr/>
    </dgm:pt>
    <dgm:pt modelId="{41747D54-10CE-5048-9D03-5579FAE80E8C}" type="pres">
      <dgm:prSet presAssocID="{DB7CFD98-9830-47E3-8CDA-2724E95C2953}" presName="horz1" presStyleCnt="0"/>
      <dgm:spPr/>
    </dgm:pt>
    <dgm:pt modelId="{58639DC8-F0AB-B344-80E8-A21C10599432}" type="pres">
      <dgm:prSet presAssocID="{DB7CFD98-9830-47E3-8CDA-2724E95C2953}" presName="tx1" presStyleLbl="revTx" presStyleIdx="2" presStyleCnt="4"/>
      <dgm:spPr/>
    </dgm:pt>
    <dgm:pt modelId="{A1FEF5C6-6D2E-5F49-9763-04D2C291AFCD}" type="pres">
      <dgm:prSet presAssocID="{DB7CFD98-9830-47E3-8CDA-2724E95C2953}" presName="vert1" presStyleCnt="0"/>
      <dgm:spPr/>
    </dgm:pt>
    <dgm:pt modelId="{15EA9DD5-BB9F-4B44-947F-E518CCDC36FF}" type="pres">
      <dgm:prSet presAssocID="{4BA438BE-3800-4FC6-97C4-3174888B8855}" presName="thickLine" presStyleLbl="alignNode1" presStyleIdx="3" presStyleCnt="4"/>
      <dgm:spPr/>
    </dgm:pt>
    <dgm:pt modelId="{AA00FC8B-EAEC-0B41-980E-66CDA5193ABA}" type="pres">
      <dgm:prSet presAssocID="{4BA438BE-3800-4FC6-97C4-3174888B8855}" presName="horz1" presStyleCnt="0"/>
      <dgm:spPr/>
    </dgm:pt>
    <dgm:pt modelId="{11BCC8E4-E840-7D48-96AA-F15F3F77E5B6}" type="pres">
      <dgm:prSet presAssocID="{4BA438BE-3800-4FC6-97C4-3174888B8855}" presName="tx1" presStyleLbl="revTx" presStyleIdx="3" presStyleCnt="4"/>
      <dgm:spPr/>
    </dgm:pt>
    <dgm:pt modelId="{18B3DEAE-63A3-4349-B9DA-DC5483E8C4F5}" type="pres">
      <dgm:prSet presAssocID="{4BA438BE-3800-4FC6-97C4-3174888B8855}" presName="vert1" presStyleCnt="0"/>
      <dgm:spPr/>
    </dgm:pt>
  </dgm:ptLst>
  <dgm:cxnLst>
    <dgm:cxn modelId="{08D2EF23-C508-6E42-B3A1-B381D0D16BFD}" type="presOf" srcId="{6E18FE6E-FAA0-42F0-A1A3-A7FF61A48434}" destId="{E4F2E290-26D3-D34B-BB68-51E0EC9AD6F1}" srcOrd="0" destOrd="0" presId="urn:microsoft.com/office/officeart/2008/layout/LinedList"/>
    <dgm:cxn modelId="{90CD203C-7BB8-1C43-8FE6-1D727BC43F0E}" type="presOf" srcId="{4BA438BE-3800-4FC6-97C4-3174888B8855}" destId="{11BCC8E4-E840-7D48-96AA-F15F3F77E5B6}" srcOrd="0" destOrd="0" presId="urn:microsoft.com/office/officeart/2008/layout/LinedList"/>
    <dgm:cxn modelId="{7A308C45-2E40-784E-9CC7-54E84CE3CF0F}" type="presOf" srcId="{34E1A9A6-B14E-4D95-9256-899C8D4B6612}" destId="{705CE2F0-F0CF-004C-AA91-406779408AE0}" srcOrd="0" destOrd="0" presId="urn:microsoft.com/office/officeart/2008/layout/LinedList"/>
    <dgm:cxn modelId="{6E74CDB3-9125-4DC3-BCAC-68AE7260AA0F}" srcId="{743E30AB-9054-48BA-8B7E-960F9619D160}" destId="{34E1A9A6-B14E-4D95-9256-899C8D4B6612}" srcOrd="0" destOrd="0" parTransId="{A141F918-9E40-4659-9888-B044F26C0E22}" sibTransId="{1D32190E-E514-49D3-B574-5B51A3B8BD72}"/>
    <dgm:cxn modelId="{24AE59C6-E104-4415-A730-B6573FB502DD}" srcId="{743E30AB-9054-48BA-8B7E-960F9619D160}" destId="{6E18FE6E-FAA0-42F0-A1A3-A7FF61A48434}" srcOrd="1" destOrd="0" parTransId="{CAF4E750-07E8-495B-8FA0-85E45F1729A9}" sibTransId="{205C1018-723F-4698-B287-2EE5EAC174CE}"/>
    <dgm:cxn modelId="{30712EE0-AB26-074D-B158-7E04104B5227}" type="presOf" srcId="{DB7CFD98-9830-47E3-8CDA-2724E95C2953}" destId="{58639DC8-F0AB-B344-80E8-A21C10599432}" srcOrd="0" destOrd="0" presId="urn:microsoft.com/office/officeart/2008/layout/LinedList"/>
    <dgm:cxn modelId="{975009E6-67A9-4F7C-A5B4-A4AF0309467D}" srcId="{743E30AB-9054-48BA-8B7E-960F9619D160}" destId="{DB7CFD98-9830-47E3-8CDA-2724E95C2953}" srcOrd="2" destOrd="0" parTransId="{4A5FA400-618E-4F83-8FDF-76977EB693A5}" sibTransId="{CFCDC423-D275-40AF-8BE8-B58A18B99096}"/>
    <dgm:cxn modelId="{4BF12AF0-6155-914D-BDFB-6381CB590428}" type="presOf" srcId="{743E30AB-9054-48BA-8B7E-960F9619D160}" destId="{46E59E68-1E82-CA4E-B4EF-C3D39AF728AD}" srcOrd="0" destOrd="0" presId="urn:microsoft.com/office/officeart/2008/layout/LinedList"/>
    <dgm:cxn modelId="{DCCB1FF2-2622-44A7-96E2-1F79485A9E86}" srcId="{743E30AB-9054-48BA-8B7E-960F9619D160}" destId="{4BA438BE-3800-4FC6-97C4-3174888B8855}" srcOrd="3" destOrd="0" parTransId="{3B8600DF-74EF-4681-9F99-E5C918C203E5}" sibTransId="{DC8E6F7E-ABE6-48AF-BCB6-1B3003F169C4}"/>
    <dgm:cxn modelId="{E8947C5A-1620-8146-8C5B-D0976C7C63AF}" type="presParOf" srcId="{46E59E68-1E82-CA4E-B4EF-C3D39AF728AD}" destId="{71FFC0C1-7673-CD48-9890-084E73E83365}" srcOrd="0" destOrd="0" presId="urn:microsoft.com/office/officeart/2008/layout/LinedList"/>
    <dgm:cxn modelId="{636FBB4C-E791-DD48-8804-031817B374C2}" type="presParOf" srcId="{46E59E68-1E82-CA4E-B4EF-C3D39AF728AD}" destId="{25555E15-1EE2-6445-89E0-6206FE8FF11D}" srcOrd="1" destOrd="0" presId="urn:microsoft.com/office/officeart/2008/layout/LinedList"/>
    <dgm:cxn modelId="{382C3E64-6C13-5149-9DFB-6021CD399088}" type="presParOf" srcId="{25555E15-1EE2-6445-89E0-6206FE8FF11D}" destId="{705CE2F0-F0CF-004C-AA91-406779408AE0}" srcOrd="0" destOrd="0" presId="urn:microsoft.com/office/officeart/2008/layout/LinedList"/>
    <dgm:cxn modelId="{14F4E637-F2E8-DC48-9A72-0B51C654ADAA}" type="presParOf" srcId="{25555E15-1EE2-6445-89E0-6206FE8FF11D}" destId="{AACDB5B6-2C29-0B42-A428-066D3C6F8856}" srcOrd="1" destOrd="0" presId="urn:microsoft.com/office/officeart/2008/layout/LinedList"/>
    <dgm:cxn modelId="{B241F48F-8806-2642-B61C-EED55B86DF38}" type="presParOf" srcId="{46E59E68-1E82-CA4E-B4EF-C3D39AF728AD}" destId="{67E8A9D3-B5A1-604B-B286-413843AD8C8B}" srcOrd="2" destOrd="0" presId="urn:microsoft.com/office/officeart/2008/layout/LinedList"/>
    <dgm:cxn modelId="{664586F2-AB9F-7148-B9CD-75E3B208CF87}" type="presParOf" srcId="{46E59E68-1E82-CA4E-B4EF-C3D39AF728AD}" destId="{A4236A45-29BC-3E48-83CE-F0BE4EE61BBA}" srcOrd="3" destOrd="0" presId="urn:microsoft.com/office/officeart/2008/layout/LinedList"/>
    <dgm:cxn modelId="{BE72803C-FB39-5D4C-96CE-B2DA9C56324B}" type="presParOf" srcId="{A4236A45-29BC-3E48-83CE-F0BE4EE61BBA}" destId="{E4F2E290-26D3-D34B-BB68-51E0EC9AD6F1}" srcOrd="0" destOrd="0" presId="urn:microsoft.com/office/officeart/2008/layout/LinedList"/>
    <dgm:cxn modelId="{291230AB-BE3F-BA46-8F52-BA5091D84952}" type="presParOf" srcId="{A4236A45-29BC-3E48-83CE-F0BE4EE61BBA}" destId="{77744580-3CA9-2542-9C96-D00C6EF2104F}" srcOrd="1" destOrd="0" presId="urn:microsoft.com/office/officeart/2008/layout/LinedList"/>
    <dgm:cxn modelId="{B43F854B-F61C-6442-816C-721257A1303D}" type="presParOf" srcId="{46E59E68-1E82-CA4E-B4EF-C3D39AF728AD}" destId="{6BE90537-23A9-C14D-911D-31A0BB2F284D}" srcOrd="4" destOrd="0" presId="urn:microsoft.com/office/officeart/2008/layout/LinedList"/>
    <dgm:cxn modelId="{4AA2CC15-AE3E-C44A-A661-7808D487A50B}" type="presParOf" srcId="{46E59E68-1E82-CA4E-B4EF-C3D39AF728AD}" destId="{41747D54-10CE-5048-9D03-5579FAE80E8C}" srcOrd="5" destOrd="0" presId="urn:microsoft.com/office/officeart/2008/layout/LinedList"/>
    <dgm:cxn modelId="{AB7C55C0-0707-E843-957D-29B6644D656C}" type="presParOf" srcId="{41747D54-10CE-5048-9D03-5579FAE80E8C}" destId="{58639DC8-F0AB-B344-80E8-A21C10599432}" srcOrd="0" destOrd="0" presId="urn:microsoft.com/office/officeart/2008/layout/LinedList"/>
    <dgm:cxn modelId="{8A970A84-23C3-CF45-AEAB-619D23D1B486}" type="presParOf" srcId="{41747D54-10CE-5048-9D03-5579FAE80E8C}" destId="{A1FEF5C6-6D2E-5F49-9763-04D2C291AFCD}" srcOrd="1" destOrd="0" presId="urn:microsoft.com/office/officeart/2008/layout/LinedList"/>
    <dgm:cxn modelId="{B987E52E-C089-354A-8232-3C4E570C0A18}" type="presParOf" srcId="{46E59E68-1E82-CA4E-B4EF-C3D39AF728AD}" destId="{15EA9DD5-BB9F-4B44-947F-E518CCDC36FF}" srcOrd="6" destOrd="0" presId="urn:microsoft.com/office/officeart/2008/layout/LinedList"/>
    <dgm:cxn modelId="{0986C1B8-93F8-B148-AF73-5F4C3DEDE79B}" type="presParOf" srcId="{46E59E68-1E82-CA4E-B4EF-C3D39AF728AD}" destId="{AA00FC8B-EAEC-0B41-980E-66CDA5193ABA}" srcOrd="7" destOrd="0" presId="urn:microsoft.com/office/officeart/2008/layout/LinedList"/>
    <dgm:cxn modelId="{642E8F38-7545-9940-A3A1-9F948D75120E}" type="presParOf" srcId="{AA00FC8B-EAEC-0B41-980E-66CDA5193ABA}" destId="{11BCC8E4-E840-7D48-96AA-F15F3F77E5B6}" srcOrd="0" destOrd="0" presId="urn:microsoft.com/office/officeart/2008/layout/LinedList"/>
    <dgm:cxn modelId="{DCF51796-5662-A648-928C-6EE0626AF6DB}" type="presParOf" srcId="{AA00FC8B-EAEC-0B41-980E-66CDA5193ABA}" destId="{18B3DEAE-63A3-4349-B9DA-DC5483E8C4F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FC2933-6E48-4FF6-8A44-66D41C6766CA}"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C9CD5091-895B-4419-B888-E455E5E4C9BF}">
      <dgm:prSet/>
      <dgm:spPr/>
      <dgm:t>
        <a:bodyPr/>
        <a:lstStyle/>
        <a:p>
          <a:r>
            <a:rPr lang="en-US" b="0" i="0" dirty="0"/>
            <a:t>Car </a:t>
          </a:r>
          <a:r>
            <a:rPr lang="en-US" b="0" i="0" dirty="0" err="1"/>
            <a:t>nos</a:t>
          </a:r>
          <a:r>
            <a:rPr lang="en-US" b="0" i="0" dirty="0"/>
            <a:t> </a:t>
          </a:r>
          <a:r>
            <a:rPr lang="en-US" b="0" i="0" dirty="0" err="1"/>
            <a:t>légères</a:t>
          </a:r>
          <a:r>
            <a:rPr lang="en-US" b="0" i="0" dirty="0"/>
            <a:t> afflictions du moment </a:t>
          </a:r>
          <a:r>
            <a:rPr lang="en-US" b="0" i="0" dirty="0" err="1"/>
            <a:t>présent</a:t>
          </a:r>
          <a:r>
            <a:rPr lang="en-US" b="0" i="0" dirty="0"/>
            <a:t> </a:t>
          </a:r>
          <a:r>
            <a:rPr lang="en-US" b="0" i="0" dirty="0" err="1"/>
            <a:t>produisent</a:t>
          </a:r>
          <a:r>
            <a:rPr lang="en-US" b="0" i="0" dirty="0"/>
            <a:t> pour nous, au </a:t>
          </a:r>
          <a:r>
            <a:rPr lang="en-US" b="0" i="0" dirty="0" err="1"/>
            <a:t>delà</a:t>
          </a:r>
          <a:r>
            <a:rPr lang="en-US" b="0" i="0" dirty="0"/>
            <a:t> de toute </a:t>
          </a:r>
          <a:r>
            <a:rPr lang="en-US" b="0" i="0" dirty="0" err="1"/>
            <a:t>mesure,un</a:t>
          </a:r>
          <a:r>
            <a:rPr lang="en-US" b="0" i="0" dirty="0"/>
            <a:t> </a:t>
          </a:r>
          <a:r>
            <a:rPr lang="en-US" b="0" i="0" dirty="0" err="1"/>
            <a:t>poids</a:t>
          </a:r>
          <a:r>
            <a:rPr lang="en-US" b="0" i="0" dirty="0"/>
            <a:t> </a:t>
          </a:r>
          <a:r>
            <a:rPr lang="en-US" b="0" i="0" dirty="0" err="1"/>
            <a:t>éternel</a:t>
          </a:r>
          <a:r>
            <a:rPr lang="en-US" b="0" i="0" dirty="0"/>
            <a:t> de gloire</a:t>
          </a:r>
          <a:endParaRPr lang="en-US" dirty="0"/>
        </a:p>
      </dgm:t>
    </dgm:pt>
    <dgm:pt modelId="{E15F1C39-D639-4DAE-B471-E9959D8081CD}" type="parTrans" cxnId="{CDA71129-C188-4DE7-BA8B-6A2BAFA85818}">
      <dgm:prSet/>
      <dgm:spPr/>
      <dgm:t>
        <a:bodyPr/>
        <a:lstStyle/>
        <a:p>
          <a:endParaRPr lang="en-US"/>
        </a:p>
      </dgm:t>
    </dgm:pt>
    <dgm:pt modelId="{16A648F8-2082-4759-BE90-FA8C9D42785C}" type="sibTrans" cxnId="{CDA71129-C188-4DE7-BA8B-6A2BAFA85818}">
      <dgm:prSet/>
      <dgm:spPr/>
      <dgm:t>
        <a:bodyPr/>
        <a:lstStyle/>
        <a:p>
          <a:endParaRPr lang="en-US"/>
        </a:p>
      </dgm:t>
    </dgm:pt>
    <dgm:pt modelId="{42A51F2C-80EB-4F38-B158-80101AF647A3}">
      <dgm:prSet/>
      <dgm:spPr/>
      <dgm:t>
        <a:bodyPr/>
        <a:lstStyle/>
        <a:p>
          <a:r>
            <a:rPr lang="en-US" b="0" i="0" dirty="0"/>
            <a:t>For our light and momentary troubles are achieving for us an eternal glory that far outweighs them all. </a:t>
          </a:r>
          <a:endParaRPr lang="en-US" dirty="0"/>
        </a:p>
      </dgm:t>
    </dgm:pt>
    <dgm:pt modelId="{269911B8-62F0-45D3-999A-FECADBF74859}" type="parTrans" cxnId="{6F736878-BDAA-4D65-BAE2-12396C95BDB0}">
      <dgm:prSet/>
      <dgm:spPr/>
      <dgm:t>
        <a:bodyPr/>
        <a:lstStyle/>
        <a:p>
          <a:endParaRPr lang="en-US"/>
        </a:p>
      </dgm:t>
    </dgm:pt>
    <dgm:pt modelId="{4FE249AF-BB2E-4744-8E9D-849042EE3EBF}" type="sibTrans" cxnId="{6F736878-BDAA-4D65-BAE2-12396C95BDB0}">
      <dgm:prSet/>
      <dgm:spPr/>
      <dgm:t>
        <a:bodyPr/>
        <a:lstStyle/>
        <a:p>
          <a:endParaRPr lang="en-US"/>
        </a:p>
      </dgm:t>
    </dgm:pt>
    <dgm:pt modelId="{FB707E7D-3F6F-459B-BEDE-B2163374F213}">
      <dgm:prSet custT="1"/>
      <dgm:spPr/>
      <dgm:t>
        <a:bodyPr/>
        <a:lstStyle/>
        <a:p>
          <a:pPr algn="ctr"/>
          <a:r>
            <a:rPr lang="en-US" sz="2500" dirty="0"/>
            <a:t>2 Corinthiens 4:16-18, 2nd Corinthians 4:16-18</a:t>
          </a:r>
        </a:p>
      </dgm:t>
    </dgm:pt>
    <dgm:pt modelId="{AD211EEE-DD23-41AE-8669-648CCD89855B}" type="parTrans" cxnId="{39BE7DBF-0869-41CB-A35B-639E5787E5B3}">
      <dgm:prSet/>
      <dgm:spPr/>
      <dgm:t>
        <a:bodyPr/>
        <a:lstStyle/>
        <a:p>
          <a:endParaRPr lang="en-US"/>
        </a:p>
      </dgm:t>
    </dgm:pt>
    <dgm:pt modelId="{59F1C715-7A93-4F99-8CEB-99E5AC856F37}" type="sibTrans" cxnId="{39BE7DBF-0869-41CB-A35B-639E5787E5B3}">
      <dgm:prSet/>
      <dgm:spPr/>
      <dgm:t>
        <a:bodyPr/>
        <a:lstStyle/>
        <a:p>
          <a:endParaRPr lang="en-US"/>
        </a:p>
      </dgm:t>
    </dgm:pt>
    <dgm:pt modelId="{CEE844F4-AE26-B345-BE2E-267F809CBC82}" type="pres">
      <dgm:prSet presAssocID="{61FC2933-6E48-4FF6-8A44-66D41C6766CA}" presName="linear" presStyleCnt="0">
        <dgm:presLayoutVars>
          <dgm:animLvl val="lvl"/>
          <dgm:resizeHandles val="exact"/>
        </dgm:presLayoutVars>
      </dgm:prSet>
      <dgm:spPr/>
    </dgm:pt>
    <dgm:pt modelId="{A127569E-56F8-6449-ACA9-E35ACC054E98}" type="pres">
      <dgm:prSet presAssocID="{C9CD5091-895B-4419-B888-E455E5E4C9BF}" presName="parentText" presStyleLbl="node1" presStyleIdx="0" presStyleCnt="3">
        <dgm:presLayoutVars>
          <dgm:chMax val="0"/>
          <dgm:bulletEnabled val="1"/>
        </dgm:presLayoutVars>
      </dgm:prSet>
      <dgm:spPr/>
    </dgm:pt>
    <dgm:pt modelId="{D1328A3D-6F63-1D45-9440-171E49691C9C}" type="pres">
      <dgm:prSet presAssocID="{16A648F8-2082-4759-BE90-FA8C9D42785C}" presName="spacer" presStyleCnt="0"/>
      <dgm:spPr/>
    </dgm:pt>
    <dgm:pt modelId="{FF0ACC2C-9DF7-E045-BEB8-2F93CAF02FF8}" type="pres">
      <dgm:prSet presAssocID="{42A51F2C-80EB-4F38-B158-80101AF647A3}" presName="parentText" presStyleLbl="node1" presStyleIdx="1" presStyleCnt="3">
        <dgm:presLayoutVars>
          <dgm:chMax val="0"/>
          <dgm:bulletEnabled val="1"/>
        </dgm:presLayoutVars>
      </dgm:prSet>
      <dgm:spPr/>
    </dgm:pt>
    <dgm:pt modelId="{826B1F34-DDDA-B24B-9F6F-26AA598F167E}" type="pres">
      <dgm:prSet presAssocID="{4FE249AF-BB2E-4744-8E9D-849042EE3EBF}" presName="spacer" presStyleCnt="0"/>
      <dgm:spPr/>
    </dgm:pt>
    <dgm:pt modelId="{164C51F1-20AB-A84A-A3AE-7163F9BB1611}" type="pres">
      <dgm:prSet presAssocID="{FB707E7D-3F6F-459B-BEDE-B2163374F213}" presName="parentText" presStyleLbl="node1" presStyleIdx="2" presStyleCnt="3" custScaleY="34756">
        <dgm:presLayoutVars>
          <dgm:chMax val="0"/>
          <dgm:bulletEnabled val="1"/>
        </dgm:presLayoutVars>
      </dgm:prSet>
      <dgm:spPr/>
    </dgm:pt>
  </dgm:ptLst>
  <dgm:cxnLst>
    <dgm:cxn modelId="{02FC7C0F-C06C-DB48-ADFE-6504DBB0B035}" type="presOf" srcId="{61FC2933-6E48-4FF6-8A44-66D41C6766CA}" destId="{CEE844F4-AE26-B345-BE2E-267F809CBC82}" srcOrd="0" destOrd="0" presId="urn:microsoft.com/office/officeart/2005/8/layout/vList2"/>
    <dgm:cxn modelId="{CDA71129-C188-4DE7-BA8B-6A2BAFA85818}" srcId="{61FC2933-6E48-4FF6-8A44-66D41C6766CA}" destId="{C9CD5091-895B-4419-B888-E455E5E4C9BF}" srcOrd="0" destOrd="0" parTransId="{E15F1C39-D639-4DAE-B471-E9959D8081CD}" sibTransId="{16A648F8-2082-4759-BE90-FA8C9D42785C}"/>
    <dgm:cxn modelId="{7E72662C-75F6-FB4A-B9D8-B747314D8301}" type="presOf" srcId="{FB707E7D-3F6F-459B-BEDE-B2163374F213}" destId="{164C51F1-20AB-A84A-A3AE-7163F9BB1611}" srcOrd="0" destOrd="0" presId="urn:microsoft.com/office/officeart/2005/8/layout/vList2"/>
    <dgm:cxn modelId="{6F736878-BDAA-4D65-BAE2-12396C95BDB0}" srcId="{61FC2933-6E48-4FF6-8A44-66D41C6766CA}" destId="{42A51F2C-80EB-4F38-B158-80101AF647A3}" srcOrd="1" destOrd="0" parTransId="{269911B8-62F0-45D3-999A-FECADBF74859}" sibTransId="{4FE249AF-BB2E-4744-8E9D-849042EE3EBF}"/>
    <dgm:cxn modelId="{88F007B6-1799-5F4D-A266-27E233D720A5}" type="presOf" srcId="{42A51F2C-80EB-4F38-B158-80101AF647A3}" destId="{FF0ACC2C-9DF7-E045-BEB8-2F93CAF02FF8}" srcOrd="0" destOrd="0" presId="urn:microsoft.com/office/officeart/2005/8/layout/vList2"/>
    <dgm:cxn modelId="{39BE7DBF-0869-41CB-A35B-639E5787E5B3}" srcId="{61FC2933-6E48-4FF6-8A44-66D41C6766CA}" destId="{FB707E7D-3F6F-459B-BEDE-B2163374F213}" srcOrd="2" destOrd="0" parTransId="{AD211EEE-DD23-41AE-8669-648CCD89855B}" sibTransId="{59F1C715-7A93-4F99-8CEB-99E5AC856F37}"/>
    <dgm:cxn modelId="{C49D59FF-E67A-A84A-AABB-42398BC7FFDD}" type="presOf" srcId="{C9CD5091-895B-4419-B888-E455E5E4C9BF}" destId="{A127569E-56F8-6449-ACA9-E35ACC054E98}" srcOrd="0" destOrd="0" presId="urn:microsoft.com/office/officeart/2005/8/layout/vList2"/>
    <dgm:cxn modelId="{31FEC4F8-7150-454C-B33E-46E9FDD973EF}" type="presParOf" srcId="{CEE844F4-AE26-B345-BE2E-267F809CBC82}" destId="{A127569E-56F8-6449-ACA9-E35ACC054E98}" srcOrd="0" destOrd="0" presId="urn:microsoft.com/office/officeart/2005/8/layout/vList2"/>
    <dgm:cxn modelId="{A34C08FF-A208-5443-AC5F-BBA2BFCD604B}" type="presParOf" srcId="{CEE844F4-AE26-B345-BE2E-267F809CBC82}" destId="{D1328A3D-6F63-1D45-9440-171E49691C9C}" srcOrd="1" destOrd="0" presId="urn:microsoft.com/office/officeart/2005/8/layout/vList2"/>
    <dgm:cxn modelId="{AF228A5B-396E-4446-AB6F-66DE96A177FC}" type="presParOf" srcId="{CEE844F4-AE26-B345-BE2E-267F809CBC82}" destId="{FF0ACC2C-9DF7-E045-BEB8-2F93CAF02FF8}" srcOrd="2" destOrd="0" presId="urn:microsoft.com/office/officeart/2005/8/layout/vList2"/>
    <dgm:cxn modelId="{B588C8D6-2E9D-A648-845E-2D745A00E03D}" type="presParOf" srcId="{CEE844F4-AE26-B345-BE2E-267F809CBC82}" destId="{826B1F34-DDDA-B24B-9F6F-26AA598F167E}" srcOrd="3" destOrd="0" presId="urn:microsoft.com/office/officeart/2005/8/layout/vList2"/>
    <dgm:cxn modelId="{2D6F407C-0FAA-1144-B025-74975D7B1CC0}" type="presParOf" srcId="{CEE844F4-AE26-B345-BE2E-267F809CBC82}" destId="{164C51F1-20AB-A84A-A3AE-7163F9BB161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FC2933-6E48-4FF6-8A44-66D41C6766CA}"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C9CD5091-895B-4419-B888-E455E5E4C9BF}">
      <dgm:prSet/>
      <dgm:spPr/>
      <dgm:t>
        <a:bodyPr/>
        <a:lstStyle/>
        <a:p>
          <a:r>
            <a:rPr lang="en-US" b="0" i="0" dirty="0"/>
            <a:t>Si nous </a:t>
          </a:r>
          <a:r>
            <a:rPr lang="en-US" b="0" i="0" dirty="0" err="1"/>
            <a:t>persévérons</a:t>
          </a:r>
          <a:r>
            <a:rPr lang="en-US" b="0" i="0" dirty="0"/>
            <a:t>, nous </a:t>
          </a:r>
          <a:r>
            <a:rPr lang="en-US" b="0" i="0" dirty="0" err="1"/>
            <a:t>régnerons</a:t>
          </a:r>
          <a:r>
            <a:rPr lang="en-US" b="0" i="0" dirty="0"/>
            <a:t> </a:t>
          </a:r>
          <a:r>
            <a:rPr lang="en-US" b="0" i="0" dirty="0" err="1"/>
            <a:t>aussi</a:t>
          </a:r>
          <a:r>
            <a:rPr lang="en-US" b="0" i="0" dirty="0"/>
            <a:t> avec </a:t>
          </a:r>
          <a:r>
            <a:rPr lang="en-US" b="0" i="0" dirty="0" err="1"/>
            <a:t>lui</a:t>
          </a:r>
          <a:r>
            <a:rPr lang="en-US" b="0" i="0" dirty="0"/>
            <a:t>; </a:t>
          </a:r>
          <a:r>
            <a:rPr lang="en-US" b="0" i="0" dirty="0" err="1"/>
            <a:t>si</a:t>
          </a:r>
          <a:r>
            <a:rPr lang="en-US" b="0" i="0" dirty="0"/>
            <a:t> nous le </a:t>
          </a:r>
          <a:r>
            <a:rPr lang="en-US" b="0" i="0" dirty="0" err="1"/>
            <a:t>renions</a:t>
          </a:r>
          <a:r>
            <a:rPr lang="en-US" b="0" i="0" dirty="0"/>
            <a:t>, </a:t>
          </a:r>
          <a:r>
            <a:rPr lang="en-US" b="0" i="0" dirty="0" err="1"/>
            <a:t>lui</a:t>
          </a:r>
          <a:r>
            <a:rPr lang="en-US" b="0" i="0" dirty="0"/>
            <a:t> </a:t>
          </a:r>
          <a:r>
            <a:rPr lang="en-US" b="0" i="0" dirty="0" err="1"/>
            <a:t>aussi</a:t>
          </a:r>
          <a:r>
            <a:rPr lang="en-US" b="0" i="0" dirty="0"/>
            <a:t> nous </a:t>
          </a:r>
          <a:r>
            <a:rPr lang="en-US" b="0" i="0" dirty="0" err="1"/>
            <a:t>reniera</a:t>
          </a:r>
          <a:endParaRPr lang="en-US" dirty="0"/>
        </a:p>
      </dgm:t>
    </dgm:pt>
    <dgm:pt modelId="{E15F1C39-D639-4DAE-B471-E9959D8081CD}" type="parTrans" cxnId="{CDA71129-C188-4DE7-BA8B-6A2BAFA85818}">
      <dgm:prSet/>
      <dgm:spPr/>
      <dgm:t>
        <a:bodyPr/>
        <a:lstStyle/>
        <a:p>
          <a:endParaRPr lang="en-US"/>
        </a:p>
      </dgm:t>
    </dgm:pt>
    <dgm:pt modelId="{16A648F8-2082-4759-BE90-FA8C9D42785C}" type="sibTrans" cxnId="{CDA71129-C188-4DE7-BA8B-6A2BAFA85818}">
      <dgm:prSet/>
      <dgm:spPr/>
      <dgm:t>
        <a:bodyPr/>
        <a:lstStyle/>
        <a:p>
          <a:endParaRPr lang="en-US"/>
        </a:p>
      </dgm:t>
    </dgm:pt>
    <dgm:pt modelId="{42A51F2C-80EB-4F38-B158-80101AF647A3}">
      <dgm:prSet/>
      <dgm:spPr/>
      <dgm:t>
        <a:bodyPr/>
        <a:lstStyle/>
        <a:p>
          <a:r>
            <a:rPr lang="en-US" b="0" i="0" dirty="0"/>
            <a:t>If we endure, we will also reign with him. If we disown him, he will also disown us</a:t>
          </a:r>
          <a:endParaRPr lang="en-US" dirty="0"/>
        </a:p>
      </dgm:t>
    </dgm:pt>
    <dgm:pt modelId="{269911B8-62F0-45D3-999A-FECADBF74859}" type="parTrans" cxnId="{6F736878-BDAA-4D65-BAE2-12396C95BDB0}">
      <dgm:prSet/>
      <dgm:spPr/>
      <dgm:t>
        <a:bodyPr/>
        <a:lstStyle/>
        <a:p>
          <a:endParaRPr lang="en-US"/>
        </a:p>
      </dgm:t>
    </dgm:pt>
    <dgm:pt modelId="{4FE249AF-BB2E-4744-8E9D-849042EE3EBF}" type="sibTrans" cxnId="{6F736878-BDAA-4D65-BAE2-12396C95BDB0}">
      <dgm:prSet/>
      <dgm:spPr/>
      <dgm:t>
        <a:bodyPr/>
        <a:lstStyle/>
        <a:p>
          <a:endParaRPr lang="en-US"/>
        </a:p>
      </dgm:t>
    </dgm:pt>
    <dgm:pt modelId="{FB707E7D-3F6F-459B-BEDE-B2163374F213}">
      <dgm:prSet custT="1"/>
      <dgm:spPr/>
      <dgm:t>
        <a:bodyPr/>
        <a:lstStyle/>
        <a:p>
          <a:pPr algn="ctr"/>
          <a:r>
            <a:rPr lang="en-US" sz="2500" dirty="0"/>
            <a:t>2 Timothée 2 : 11-12, 2nd Timothy 2:11-12</a:t>
          </a:r>
        </a:p>
      </dgm:t>
    </dgm:pt>
    <dgm:pt modelId="{AD211EEE-DD23-41AE-8669-648CCD89855B}" type="parTrans" cxnId="{39BE7DBF-0869-41CB-A35B-639E5787E5B3}">
      <dgm:prSet/>
      <dgm:spPr/>
      <dgm:t>
        <a:bodyPr/>
        <a:lstStyle/>
        <a:p>
          <a:endParaRPr lang="en-US"/>
        </a:p>
      </dgm:t>
    </dgm:pt>
    <dgm:pt modelId="{59F1C715-7A93-4F99-8CEB-99E5AC856F37}" type="sibTrans" cxnId="{39BE7DBF-0869-41CB-A35B-639E5787E5B3}">
      <dgm:prSet/>
      <dgm:spPr/>
      <dgm:t>
        <a:bodyPr/>
        <a:lstStyle/>
        <a:p>
          <a:endParaRPr lang="en-US"/>
        </a:p>
      </dgm:t>
    </dgm:pt>
    <dgm:pt modelId="{CEE844F4-AE26-B345-BE2E-267F809CBC82}" type="pres">
      <dgm:prSet presAssocID="{61FC2933-6E48-4FF6-8A44-66D41C6766CA}" presName="linear" presStyleCnt="0">
        <dgm:presLayoutVars>
          <dgm:animLvl val="lvl"/>
          <dgm:resizeHandles val="exact"/>
        </dgm:presLayoutVars>
      </dgm:prSet>
      <dgm:spPr/>
    </dgm:pt>
    <dgm:pt modelId="{A127569E-56F8-6449-ACA9-E35ACC054E98}" type="pres">
      <dgm:prSet presAssocID="{C9CD5091-895B-4419-B888-E455E5E4C9BF}" presName="parentText" presStyleLbl="node1" presStyleIdx="0" presStyleCnt="3">
        <dgm:presLayoutVars>
          <dgm:chMax val="0"/>
          <dgm:bulletEnabled val="1"/>
        </dgm:presLayoutVars>
      </dgm:prSet>
      <dgm:spPr/>
    </dgm:pt>
    <dgm:pt modelId="{D1328A3D-6F63-1D45-9440-171E49691C9C}" type="pres">
      <dgm:prSet presAssocID="{16A648F8-2082-4759-BE90-FA8C9D42785C}" presName="spacer" presStyleCnt="0"/>
      <dgm:spPr/>
    </dgm:pt>
    <dgm:pt modelId="{FF0ACC2C-9DF7-E045-BEB8-2F93CAF02FF8}" type="pres">
      <dgm:prSet presAssocID="{42A51F2C-80EB-4F38-B158-80101AF647A3}" presName="parentText" presStyleLbl="node1" presStyleIdx="1" presStyleCnt="3">
        <dgm:presLayoutVars>
          <dgm:chMax val="0"/>
          <dgm:bulletEnabled val="1"/>
        </dgm:presLayoutVars>
      </dgm:prSet>
      <dgm:spPr/>
    </dgm:pt>
    <dgm:pt modelId="{826B1F34-DDDA-B24B-9F6F-26AA598F167E}" type="pres">
      <dgm:prSet presAssocID="{4FE249AF-BB2E-4744-8E9D-849042EE3EBF}" presName="spacer" presStyleCnt="0"/>
      <dgm:spPr/>
    </dgm:pt>
    <dgm:pt modelId="{164C51F1-20AB-A84A-A3AE-7163F9BB1611}" type="pres">
      <dgm:prSet presAssocID="{FB707E7D-3F6F-459B-BEDE-B2163374F213}" presName="parentText" presStyleLbl="node1" presStyleIdx="2" presStyleCnt="3" custScaleY="44111">
        <dgm:presLayoutVars>
          <dgm:chMax val="0"/>
          <dgm:bulletEnabled val="1"/>
        </dgm:presLayoutVars>
      </dgm:prSet>
      <dgm:spPr/>
    </dgm:pt>
  </dgm:ptLst>
  <dgm:cxnLst>
    <dgm:cxn modelId="{02FC7C0F-C06C-DB48-ADFE-6504DBB0B035}" type="presOf" srcId="{61FC2933-6E48-4FF6-8A44-66D41C6766CA}" destId="{CEE844F4-AE26-B345-BE2E-267F809CBC82}" srcOrd="0" destOrd="0" presId="urn:microsoft.com/office/officeart/2005/8/layout/vList2"/>
    <dgm:cxn modelId="{CDA71129-C188-4DE7-BA8B-6A2BAFA85818}" srcId="{61FC2933-6E48-4FF6-8A44-66D41C6766CA}" destId="{C9CD5091-895B-4419-B888-E455E5E4C9BF}" srcOrd="0" destOrd="0" parTransId="{E15F1C39-D639-4DAE-B471-E9959D8081CD}" sibTransId="{16A648F8-2082-4759-BE90-FA8C9D42785C}"/>
    <dgm:cxn modelId="{7E72662C-75F6-FB4A-B9D8-B747314D8301}" type="presOf" srcId="{FB707E7D-3F6F-459B-BEDE-B2163374F213}" destId="{164C51F1-20AB-A84A-A3AE-7163F9BB1611}" srcOrd="0" destOrd="0" presId="urn:microsoft.com/office/officeart/2005/8/layout/vList2"/>
    <dgm:cxn modelId="{6F736878-BDAA-4D65-BAE2-12396C95BDB0}" srcId="{61FC2933-6E48-4FF6-8A44-66D41C6766CA}" destId="{42A51F2C-80EB-4F38-B158-80101AF647A3}" srcOrd="1" destOrd="0" parTransId="{269911B8-62F0-45D3-999A-FECADBF74859}" sibTransId="{4FE249AF-BB2E-4744-8E9D-849042EE3EBF}"/>
    <dgm:cxn modelId="{88F007B6-1799-5F4D-A266-27E233D720A5}" type="presOf" srcId="{42A51F2C-80EB-4F38-B158-80101AF647A3}" destId="{FF0ACC2C-9DF7-E045-BEB8-2F93CAF02FF8}" srcOrd="0" destOrd="0" presId="urn:microsoft.com/office/officeart/2005/8/layout/vList2"/>
    <dgm:cxn modelId="{39BE7DBF-0869-41CB-A35B-639E5787E5B3}" srcId="{61FC2933-6E48-4FF6-8A44-66D41C6766CA}" destId="{FB707E7D-3F6F-459B-BEDE-B2163374F213}" srcOrd="2" destOrd="0" parTransId="{AD211EEE-DD23-41AE-8669-648CCD89855B}" sibTransId="{59F1C715-7A93-4F99-8CEB-99E5AC856F37}"/>
    <dgm:cxn modelId="{C49D59FF-E67A-A84A-AABB-42398BC7FFDD}" type="presOf" srcId="{C9CD5091-895B-4419-B888-E455E5E4C9BF}" destId="{A127569E-56F8-6449-ACA9-E35ACC054E98}" srcOrd="0" destOrd="0" presId="urn:microsoft.com/office/officeart/2005/8/layout/vList2"/>
    <dgm:cxn modelId="{31FEC4F8-7150-454C-B33E-46E9FDD973EF}" type="presParOf" srcId="{CEE844F4-AE26-B345-BE2E-267F809CBC82}" destId="{A127569E-56F8-6449-ACA9-E35ACC054E98}" srcOrd="0" destOrd="0" presId="urn:microsoft.com/office/officeart/2005/8/layout/vList2"/>
    <dgm:cxn modelId="{A34C08FF-A208-5443-AC5F-BBA2BFCD604B}" type="presParOf" srcId="{CEE844F4-AE26-B345-BE2E-267F809CBC82}" destId="{D1328A3D-6F63-1D45-9440-171E49691C9C}" srcOrd="1" destOrd="0" presId="urn:microsoft.com/office/officeart/2005/8/layout/vList2"/>
    <dgm:cxn modelId="{AF228A5B-396E-4446-AB6F-66DE96A177FC}" type="presParOf" srcId="{CEE844F4-AE26-B345-BE2E-267F809CBC82}" destId="{FF0ACC2C-9DF7-E045-BEB8-2F93CAF02FF8}" srcOrd="2" destOrd="0" presId="urn:microsoft.com/office/officeart/2005/8/layout/vList2"/>
    <dgm:cxn modelId="{B588C8D6-2E9D-A648-845E-2D745A00E03D}" type="presParOf" srcId="{CEE844F4-AE26-B345-BE2E-267F809CBC82}" destId="{826B1F34-DDDA-B24B-9F6F-26AA598F167E}" srcOrd="3" destOrd="0" presId="urn:microsoft.com/office/officeart/2005/8/layout/vList2"/>
    <dgm:cxn modelId="{2D6F407C-0FAA-1144-B025-74975D7B1CC0}" type="presParOf" srcId="{CEE844F4-AE26-B345-BE2E-267F809CBC82}" destId="{164C51F1-20AB-A84A-A3AE-7163F9BB161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1FC2933-6E48-4FF6-8A44-66D41C6766CA}"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C9CD5091-895B-4419-B888-E455E5E4C9BF}">
      <dgm:prSet/>
      <dgm:spPr/>
      <dgm:t>
        <a:bodyPr/>
        <a:lstStyle/>
        <a:p>
          <a:r>
            <a:rPr lang="en-US" b="0" i="0" dirty="0"/>
            <a:t>Mais </a:t>
          </a:r>
          <a:r>
            <a:rPr lang="en-US" b="0" i="0" dirty="0" err="1"/>
            <a:t>notre</a:t>
          </a:r>
          <a:r>
            <a:rPr lang="en-US" b="0" i="0" dirty="0"/>
            <a:t> </a:t>
          </a:r>
          <a:r>
            <a:rPr lang="en-US" b="0" i="0" dirty="0" err="1"/>
            <a:t>cité</a:t>
          </a:r>
          <a:r>
            <a:rPr lang="en-US" b="0" i="0" dirty="0"/>
            <a:t> à nous est dans les </a:t>
          </a:r>
          <a:r>
            <a:rPr lang="en-US" b="0" i="0" dirty="0" err="1"/>
            <a:t>cieux</a:t>
          </a:r>
          <a:r>
            <a:rPr lang="en-US" b="0" i="0" dirty="0"/>
            <a:t>, </a:t>
          </a:r>
          <a:r>
            <a:rPr lang="en-US" b="0" i="0" dirty="0" err="1"/>
            <a:t>d'où</a:t>
          </a:r>
          <a:r>
            <a:rPr lang="en-US" b="0" i="0" dirty="0"/>
            <a:t> nous </a:t>
          </a:r>
          <a:r>
            <a:rPr lang="en-US" b="0" i="0" dirty="0" err="1"/>
            <a:t>attendons</a:t>
          </a:r>
          <a:r>
            <a:rPr lang="en-US" b="0" i="0" dirty="0"/>
            <a:t> </a:t>
          </a:r>
          <a:r>
            <a:rPr lang="en-US" b="0" i="0" dirty="0" err="1"/>
            <a:t>aussi</a:t>
          </a:r>
          <a:r>
            <a:rPr lang="en-US" b="0" i="0" dirty="0"/>
            <a:t> </a:t>
          </a:r>
          <a:r>
            <a:rPr lang="en-US" b="0" i="0" dirty="0" err="1"/>
            <a:t>comme</a:t>
          </a:r>
          <a:r>
            <a:rPr lang="en-US" b="0" i="0" dirty="0"/>
            <a:t> Sauveur le Seigneur Jésus Christ, qui </a:t>
          </a:r>
          <a:r>
            <a:rPr lang="en-US" b="0" i="0" dirty="0" err="1"/>
            <a:t>transformera</a:t>
          </a:r>
          <a:r>
            <a:rPr lang="en-US" b="0" i="0" dirty="0"/>
            <a:t> le corps de </a:t>
          </a:r>
          <a:r>
            <a:rPr lang="en-US" b="0" i="0" dirty="0" err="1"/>
            <a:t>notre</a:t>
          </a:r>
          <a:r>
            <a:rPr lang="en-US" b="0" i="0" dirty="0"/>
            <a:t> humiliation, </a:t>
          </a:r>
          <a:r>
            <a:rPr lang="en-US" b="0" i="0" dirty="0" err="1"/>
            <a:t>en</a:t>
          </a:r>
          <a:r>
            <a:rPr lang="en-US" b="0" i="0" dirty="0"/>
            <a:t> le </a:t>
          </a:r>
          <a:r>
            <a:rPr lang="en-US" b="0" i="0" dirty="0" err="1"/>
            <a:t>rendant</a:t>
          </a:r>
          <a:r>
            <a:rPr lang="en-US" b="0" i="0" dirty="0"/>
            <a:t> semblable au corps de </a:t>
          </a:r>
          <a:r>
            <a:rPr lang="en-US" b="0" i="0" dirty="0" err="1"/>
            <a:t>sa</a:t>
          </a:r>
          <a:r>
            <a:rPr lang="en-US" b="0" i="0" dirty="0"/>
            <a:t> gloire, par le </a:t>
          </a:r>
          <a:r>
            <a:rPr lang="en-US" b="0" i="0" dirty="0" err="1"/>
            <a:t>pouvoir</a:t>
          </a:r>
          <a:r>
            <a:rPr lang="en-US" b="0" i="0" dirty="0"/>
            <a:t> </a:t>
          </a:r>
          <a:r>
            <a:rPr lang="en-US" b="0" i="0" dirty="0" err="1"/>
            <a:t>qu'il</a:t>
          </a:r>
          <a:r>
            <a:rPr lang="en-US" b="0" i="0" dirty="0"/>
            <a:t> a de </a:t>
          </a:r>
          <a:r>
            <a:rPr lang="en-US" b="0" i="0" dirty="0" err="1"/>
            <a:t>s'assujettir</a:t>
          </a:r>
          <a:r>
            <a:rPr lang="en-US" b="0" i="0" dirty="0"/>
            <a:t> </a:t>
          </a:r>
          <a:r>
            <a:rPr lang="en-US" b="0" i="0" dirty="0" err="1"/>
            <a:t>toutes</a:t>
          </a:r>
          <a:r>
            <a:rPr lang="en-US" b="0" i="0" dirty="0"/>
            <a:t> choses.</a:t>
          </a:r>
          <a:endParaRPr lang="en-US" dirty="0"/>
        </a:p>
      </dgm:t>
    </dgm:pt>
    <dgm:pt modelId="{E15F1C39-D639-4DAE-B471-E9959D8081CD}" type="parTrans" cxnId="{CDA71129-C188-4DE7-BA8B-6A2BAFA85818}">
      <dgm:prSet/>
      <dgm:spPr/>
      <dgm:t>
        <a:bodyPr/>
        <a:lstStyle/>
        <a:p>
          <a:endParaRPr lang="en-US"/>
        </a:p>
      </dgm:t>
    </dgm:pt>
    <dgm:pt modelId="{16A648F8-2082-4759-BE90-FA8C9D42785C}" type="sibTrans" cxnId="{CDA71129-C188-4DE7-BA8B-6A2BAFA85818}">
      <dgm:prSet/>
      <dgm:spPr/>
      <dgm:t>
        <a:bodyPr/>
        <a:lstStyle/>
        <a:p>
          <a:endParaRPr lang="en-US"/>
        </a:p>
      </dgm:t>
    </dgm:pt>
    <dgm:pt modelId="{42A51F2C-80EB-4F38-B158-80101AF647A3}">
      <dgm:prSet/>
      <dgm:spPr/>
      <dgm:t>
        <a:bodyPr/>
        <a:lstStyle/>
        <a:p>
          <a:r>
            <a:rPr lang="en-US" b="0" i="0" dirty="0"/>
            <a:t>But our citizenship is in heaven. And we eagerly await a Savior from there, the Lord Jesus Christ, who, by the power that enables him to bring everything under his control, will transform our lowly bodies so that they will be like his glorious body.</a:t>
          </a:r>
          <a:endParaRPr lang="en-US" dirty="0"/>
        </a:p>
      </dgm:t>
    </dgm:pt>
    <dgm:pt modelId="{269911B8-62F0-45D3-999A-FECADBF74859}" type="parTrans" cxnId="{6F736878-BDAA-4D65-BAE2-12396C95BDB0}">
      <dgm:prSet/>
      <dgm:spPr/>
      <dgm:t>
        <a:bodyPr/>
        <a:lstStyle/>
        <a:p>
          <a:endParaRPr lang="en-US"/>
        </a:p>
      </dgm:t>
    </dgm:pt>
    <dgm:pt modelId="{4FE249AF-BB2E-4744-8E9D-849042EE3EBF}" type="sibTrans" cxnId="{6F736878-BDAA-4D65-BAE2-12396C95BDB0}">
      <dgm:prSet/>
      <dgm:spPr/>
      <dgm:t>
        <a:bodyPr/>
        <a:lstStyle/>
        <a:p>
          <a:endParaRPr lang="en-US"/>
        </a:p>
      </dgm:t>
    </dgm:pt>
    <dgm:pt modelId="{FB707E7D-3F6F-459B-BEDE-B2163374F213}">
      <dgm:prSet custT="1"/>
      <dgm:spPr/>
      <dgm:t>
        <a:bodyPr/>
        <a:lstStyle/>
        <a:p>
          <a:pPr algn="ctr"/>
          <a:r>
            <a:rPr lang="en-US" sz="2500" dirty="0"/>
            <a:t>Philippiens 3: 2021, Philippians 3:20-21</a:t>
          </a:r>
        </a:p>
      </dgm:t>
    </dgm:pt>
    <dgm:pt modelId="{AD211EEE-DD23-41AE-8669-648CCD89855B}" type="parTrans" cxnId="{39BE7DBF-0869-41CB-A35B-639E5787E5B3}">
      <dgm:prSet/>
      <dgm:spPr/>
      <dgm:t>
        <a:bodyPr/>
        <a:lstStyle/>
        <a:p>
          <a:endParaRPr lang="en-US"/>
        </a:p>
      </dgm:t>
    </dgm:pt>
    <dgm:pt modelId="{59F1C715-7A93-4F99-8CEB-99E5AC856F37}" type="sibTrans" cxnId="{39BE7DBF-0869-41CB-A35B-639E5787E5B3}">
      <dgm:prSet/>
      <dgm:spPr/>
      <dgm:t>
        <a:bodyPr/>
        <a:lstStyle/>
        <a:p>
          <a:endParaRPr lang="en-US"/>
        </a:p>
      </dgm:t>
    </dgm:pt>
    <dgm:pt modelId="{CEE844F4-AE26-B345-BE2E-267F809CBC82}" type="pres">
      <dgm:prSet presAssocID="{61FC2933-6E48-4FF6-8A44-66D41C6766CA}" presName="linear" presStyleCnt="0">
        <dgm:presLayoutVars>
          <dgm:animLvl val="lvl"/>
          <dgm:resizeHandles val="exact"/>
        </dgm:presLayoutVars>
      </dgm:prSet>
      <dgm:spPr/>
    </dgm:pt>
    <dgm:pt modelId="{A127569E-56F8-6449-ACA9-E35ACC054E98}" type="pres">
      <dgm:prSet presAssocID="{C9CD5091-895B-4419-B888-E455E5E4C9BF}" presName="parentText" presStyleLbl="node1" presStyleIdx="0" presStyleCnt="3">
        <dgm:presLayoutVars>
          <dgm:chMax val="0"/>
          <dgm:bulletEnabled val="1"/>
        </dgm:presLayoutVars>
      </dgm:prSet>
      <dgm:spPr/>
    </dgm:pt>
    <dgm:pt modelId="{D1328A3D-6F63-1D45-9440-171E49691C9C}" type="pres">
      <dgm:prSet presAssocID="{16A648F8-2082-4759-BE90-FA8C9D42785C}" presName="spacer" presStyleCnt="0"/>
      <dgm:spPr/>
    </dgm:pt>
    <dgm:pt modelId="{FF0ACC2C-9DF7-E045-BEB8-2F93CAF02FF8}" type="pres">
      <dgm:prSet presAssocID="{42A51F2C-80EB-4F38-B158-80101AF647A3}" presName="parentText" presStyleLbl="node1" presStyleIdx="1" presStyleCnt="3">
        <dgm:presLayoutVars>
          <dgm:chMax val="0"/>
          <dgm:bulletEnabled val="1"/>
        </dgm:presLayoutVars>
      </dgm:prSet>
      <dgm:spPr/>
    </dgm:pt>
    <dgm:pt modelId="{826B1F34-DDDA-B24B-9F6F-26AA598F167E}" type="pres">
      <dgm:prSet presAssocID="{4FE249AF-BB2E-4744-8E9D-849042EE3EBF}" presName="spacer" presStyleCnt="0"/>
      <dgm:spPr/>
    </dgm:pt>
    <dgm:pt modelId="{164C51F1-20AB-A84A-A3AE-7163F9BB1611}" type="pres">
      <dgm:prSet presAssocID="{FB707E7D-3F6F-459B-BEDE-B2163374F213}" presName="parentText" presStyleLbl="node1" presStyleIdx="2" presStyleCnt="3" custScaleY="21395">
        <dgm:presLayoutVars>
          <dgm:chMax val="0"/>
          <dgm:bulletEnabled val="1"/>
        </dgm:presLayoutVars>
      </dgm:prSet>
      <dgm:spPr/>
    </dgm:pt>
  </dgm:ptLst>
  <dgm:cxnLst>
    <dgm:cxn modelId="{02FC7C0F-C06C-DB48-ADFE-6504DBB0B035}" type="presOf" srcId="{61FC2933-6E48-4FF6-8A44-66D41C6766CA}" destId="{CEE844F4-AE26-B345-BE2E-267F809CBC82}" srcOrd="0" destOrd="0" presId="urn:microsoft.com/office/officeart/2005/8/layout/vList2"/>
    <dgm:cxn modelId="{CDA71129-C188-4DE7-BA8B-6A2BAFA85818}" srcId="{61FC2933-6E48-4FF6-8A44-66D41C6766CA}" destId="{C9CD5091-895B-4419-B888-E455E5E4C9BF}" srcOrd="0" destOrd="0" parTransId="{E15F1C39-D639-4DAE-B471-E9959D8081CD}" sibTransId="{16A648F8-2082-4759-BE90-FA8C9D42785C}"/>
    <dgm:cxn modelId="{7E72662C-75F6-FB4A-B9D8-B747314D8301}" type="presOf" srcId="{FB707E7D-3F6F-459B-BEDE-B2163374F213}" destId="{164C51F1-20AB-A84A-A3AE-7163F9BB1611}" srcOrd="0" destOrd="0" presId="urn:microsoft.com/office/officeart/2005/8/layout/vList2"/>
    <dgm:cxn modelId="{6F736878-BDAA-4D65-BAE2-12396C95BDB0}" srcId="{61FC2933-6E48-4FF6-8A44-66D41C6766CA}" destId="{42A51F2C-80EB-4F38-B158-80101AF647A3}" srcOrd="1" destOrd="0" parTransId="{269911B8-62F0-45D3-999A-FECADBF74859}" sibTransId="{4FE249AF-BB2E-4744-8E9D-849042EE3EBF}"/>
    <dgm:cxn modelId="{88F007B6-1799-5F4D-A266-27E233D720A5}" type="presOf" srcId="{42A51F2C-80EB-4F38-B158-80101AF647A3}" destId="{FF0ACC2C-9DF7-E045-BEB8-2F93CAF02FF8}" srcOrd="0" destOrd="0" presId="urn:microsoft.com/office/officeart/2005/8/layout/vList2"/>
    <dgm:cxn modelId="{39BE7DBF-0869-41CB-A35B-639E5787E5B3}" srcId="{61FC2933-6E48-4FF6-8A44-66D41C6766CA}" destId="{FB707E7D-3F6F-459B-BEDE-B2163374F213}" srcOrd="2" destOrd="0" parTransId="{AD211EEE-DD23-41AE-8669-648CCD89855B}" sibTransId="{59F1C715-7A93-4F99-8CEB-99E5AC856F37}"/>
    <dgm:cxn modelId="{C49D59FF-E67A-A84A-AABB-42398BC7FFDD}" type="presOf" srcId="{C9CD5091-895B-4419-B888-E455E5E4C9BF}" destId="{A127569E-56F8-6449-ACA9-E35ACC054E98}" srcOrd="0" destOrd="0" presId="urn:microsoft.com/office/officeart/2005/8/layout/vList2"/>
    <dgm:cxn modelId="{31FEC4F8-7150-454C-B33E-46E9FDD973EF}" type="presParOf" srcId="{CEE844F4-AE26-B345-BE2E-267F809CBC82}" destId="{A127569E-56F8-6449-ACA9-E35ACC054E98}" srcOrd="0" destOrd="0" presId="urn:microsoft.com/office/officeart/2005/8/layout/vList2"/>
    <dgm:cxn modelId="{A34C08FF-A208-5443-AC5F-BBA2BFCD604B}" type="presParOf" srcId="{CEE844F4-AE26-B345-BE2E-267F809CBC82}" destId="{D1328A3D-6F63-1D45-9440-171E49691C9C}" srcOrd="1" destOrd="0" presId="urn:microsoft.com/office/officeart/2005/8/layout/vList2"/>
    <dgm:cxn modelId="{AF228A5B-396E-4446-AB6F-66DE96A177FC}" type="presParOf" srcId="{CEE844F4-AE26-B345-BE2E-267F809CBC82}" destId="{FF0ACC2C-9DF7-E045-BEB8-2F93CAF02FF8}" srcOrd="2" destOrd="0" presId="urn:microsoft.com/office/officeart/2005/8/layout/vList2"/>
    <dgm:cxn modelId="{B588C8D6-2E9D-A648-845E-2D745A00E03D}" type="presParOf" srcId="{CEE844F4-AE26-B345-BE2E-267F809CBC82}" destId="{826B1F34-DDDA-B24B-9F6F-26AA598F167E}" srcOrd="3" destOrd="0" presId="urn:microsoft.com/office/officeart/2005/8/layout/vList2"/>
    <dgm:cxn modelId="{2D6F407C-0FAA-1144-B025-74975D7B1CC0}" type="presParOf" srcId="{CEE844F4-AE26-B345-BE2E-267F809CBC82}" destId="{164C51F1-20AB-A84A-A3AE-7163F9BB161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9A6906E-A9D8-4CE6-991D-DE933394EC1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0703296-9010-46ED-9921-09AA16D23F83}">
      <dgm:prSet/>
      <dgm:spPr/>
      <dgm:t>
        <a:bodyPr/>
        <a:lstStyle/>
        <a:p>
          <a:r>
            <a:rPr lang="fr-FR" dirty="0"/>
            <a:t>La décision de Dieu de créer implique l’accommodation</a:t>
          </a:r>
          <a:endParaRPr lang="en-US" dirty="0"/>
        </a:p>
      </dgm:t>
    </dgm:pt>
    <dgm:pt modelId="{B847E4C0-D2D9-46B7-AFA5-C2178533F00D}" type="parTrans" cxnId="{79871824-698C-4305-8455-2CD274206304}">
      <dgm:prSet/>
      <dgm:spPr/>
      <dgm:t>
        <a:bodyPr/>
        <a:lstStyle/>
        <a:p>
          <a:endParaRPr lang="en-US"/>
        </a:p>
      </dgm:t>
    </dgm:pt>
    <dgm:pt modelId="{48B9447C-0BE0-47C0-B8A0-19C1B7150C74}" type="sibTrans" cxnId="{79871824-698C-4305-8455-2CD274206304}">
      <dgm:prSet/>
      <dgm:spPr/>
      <dgm:t>
        <a:bodyPr/>
        <a:lstStyle/>
        <a:p>
          <a:endParaRPr lang="en-US"/>
        </a:p>
      </dgm:t>
    </dgm:pt>
    <dgm:pt modelId="{645FEF0C-4869-4DF5-B759-963ECA382960}">
      <dgm:prSet/>
      <dgm:spPr/>
      <dgm:t>
        <a:bodyPr/>
        <a:lstStyle/>
        <a:p>
          <a:r>
            <a:rPr lang="fr-FR"/>
            <a:t>L’accommodation requiert une réduction dans l’omnicompétence</a:t>
          </a:r>
          <a:endParaRPr lang="en-US"/>
        </a:p>
      </dgm:t>
    </dgm:pt>
    <dgm:pt modelId="{688220E0-1BBB-4FEF-853A-43DE5C20F183}" type="parTrans" cxnId="{507F37C1-DEB7-4D98-9E63-45E1863C59F2}">
      <dgm:prSet/>
      <dgm:spPr/>
      <dgm:t>
        <a:bodyPr/>
        <a:lstStyle/>
        <a:p>
          <a:endParaRPr lang="en-US"/>
        </a:p>
      </dgm:t>
    </dgm:pt>
    <dgm:pt modelId="{713DD84C-DF19-4AD4-B774-C99232F84A1C}" type="sibTrans" cxnId="{507F37C1-DEB7-4D98-9E63-45E1863C59F2}">
      <dgm:prSet/>
      <dgm:spPr/>
      <dgm:t>
        <a:bodyPr/>
        <a:lstStyle/>
        <a:p>
          <a:endParaRPr lang="en-US"/>
        </a:p>
      </dgm:t>
    </dgm:pt>
    <dgm:pt modelId="{35C034C4-6B75-458C-B306-2F78BC26D458}">
      <dgm:prSet/>
      <dgm:spPr/>
      <dgm:t>
        <a:bodyPr/>
        <a:lstStyle/>
        <a:p>
          <a:r>
            <a:rPr lang="fr-FR" dirty="0"/>
            <a:t>Sans laquelle une expérience authentique et non-contraignante ne soit possible</a:t>
          </a:r>
          <a:endParaRPr lang="en-US" dirty="0"/>
        </a:p>
      </dgm:t>
    </dgm:pt>
    <dgm:pt modelId="{06DA30FA-CBEE-4457-9051-EBBC869D391F}" type="parTrans" cxnId="{0CA6C0B3-BD36-4726-B84F-2DC4285E2697}">
      <dgm:prSet/>
      <dgm:spPr/>
      <dgm:t>
        <a:bodyPr/>
        <a:lstStyle/>
        <a:p>
          <a:endParaRPr lang="en-US"/>
        </a:p>
      </dgm:t>
    </dgm:pt>
    <dgm:pt modelId="{6E1EC7BA-0534-4AD5-A3D4-B8BF6D2F34DD}" type="sibTrans" cxnId="{0CA6C0B3-BD36-4726-B84F-2DC4285E2697}">
      <dgm:prSet/>
      <dgm:spPr/>
      <dgm:t>
        <a:bodyPr/>
        <a:lstStyle/>
        <a:p>
          <a:endParaRPr lang="en-US"/>
        </a:p>
      </dgm:t>
    </dgm:pt>
    <dgm:pt modelId="{2618E6D1-A4A2-1140-9999-5D98EACD3D5E}" type="pres">
      <dgm:prSet presAssocID="{B9A6906E-A9D8-4CE6-991D-DE933394EC12}" presName="linear" presStyleCnt="0">
        <dgm:presLayoutVars>
          <dgm:animLvl val="lvl"/>
          <dgm:resizeHandles val="exact"/>
        </dgm:presLayoutVars>
      </dgm:prSet>
      <dgm:spPr/>
    </dgm:pt>
    <dgm:pt modelId="{2743E8B1-97CE-D143-A0C0-B5231E455E4D}" type="pres">
      <dgm:prSet presAssocID="{00703296-9010-46ED-9921-09AA16D23F83}" presName="parentText" presStyleLbl="node1" presStyleIdx="0" presStyleCnt="3" custScaleY="113179">
        <dgm:presLayoutVars>
          <dgm:chMax val="0"/>
          <dgm:bulletEnabled val="1"/>
        </dgm:presLayoutVars>
      </dgm:prSet>
      <dgm:spPr/>
    </dgm:pt>
    <dgm:pt modelId="{D4745C4E-96DF-A840-ABB9-8372B44F4D7E}" type="pres">
      <dgm:prSet presAssocID="{48B9447C-0BE0-47C0-B8A0-19C1B7150C74}" presName="spacer" presStyleCnt="0"/>
      <dgm:spPr/>
    </dgm:pt>
    <dgm:pt modelId="{71E0333A-C869-AE4C-9F24-688717B97111}" type="pres">
      <dgm:prSet presAssocID="{645FEF0C-4869-4DF5-B759-963ECA382960}" presName="parentText" presStyleLbl="node1" presStyleIdx="1" presStyleCnt="3">
        <dgm:presLayoutVars>
          <dgm:chMax val="0"/>
          <dgm:bulletEnabled val="1"/>
        </dgm:presLayoutVars>
      </dgm:prSet>
      <dgm:spPr/>
    </dgm:pt>
    <dgm:pt modelId="{6D4983C0-5FB5-8F47-86B0-92684F39A46F}" type="pres">
      <dgm:prSet presAssocID="{713DD84C-DF19-4AD4-B774-C99232F84A1C}" presName="spacer" presStyleCnt="0"/>
      <dgm:spPr/>
    </dgm:pt>
    <dgm:pt modelId="{93B51CA4-362B-5F43-96C3-EA4F8F543803}" type="pres">
      <dgm:prSet presAssocID="{35C034C4-6B75-458C-B306-2F78BC26D458}" presName="parentText" presStyleLbl="node1" presStyleIdx="2" presStyleCnt="3">
        <dgm:presLayoutVars>
          <dgm:chMax val="0"/>
          <dgm:bulletEnabled val="1"/>
        </dgm:presLayoutVars>
      </dgm:prSet>
      <dgm:spPr/>
    </dgm:pt>
  </dgm:ptLst>
  <dgm:cxnLst>
    <dgm:cxn modelId="{79871824-698C-4305-8455-2CD274206304}" srcId="{B9A6906E-A9D8-4CE6-991D-DE933394EC12}" destId="{00703296-9010-46ED-9921-09AA16D23F83}" srcOrd="0" destOrd="0" parTransId="{B847E4C0-D2D9-46B7-AFA5-C2178533F00D}" sibTransId="{48B9447C-0BE0-47C0-B8A0-19C1B7150C74}"/>
    <dgm:cxn modelId="{23021C2A-4EE9-9543-8C8B-C1699CFD1FD8}" type="presOf" srcId="{00703296-9010-46ED-9921-09AA16D23F83}" destId="{2743E8B1-97CE-D143-A0C0-B5231E455E4D}" srcOrd="0" destOrd="0" presId="urn:microsoft.com/office/officeart/2005/8/layout/vList2"/>
    <dgm:cxn modelId="{62E1BB68-3444-984B-B700-AF54171D2FCD}" type="presOf" srcId="{35C034C4-6B75-458C-B306-2F78BC26D458}" destId="{93B51CA4-362B-5F43-96C3-EA4F8F543803}" srcOrd="0" destOrd="0" presId="urn:microsoft.com/office/officeart/2005/8/layout/vList2"/>
    <dgm:cxn modelId="{EC538785-463A-E94A-A0B8-9C1298002EEB}" type="presOf" srcId="{B9A6906E-A9D8-4CE6-991D-DE933394EC12}" destId="{2618E6D1-A4A2-1140-9999-5D98EACD3D5E}" srcOrd="0" destOrd="0" presId="urn:microsoft.com/office/officeart/2005/8/layout/vList2"/>
    <dgm:cxn modelId="{DE11E88C-A58A-CA4A-B22C-1F7B5380092A}" type="presOf" srcId="{645FEF0C-4869-4DF5-B759-963ECA382960}" destId="{71E0333A-C869-AE4C-9F24-688717B97111}" srcOrd="0" destOrd="0" presId="urn:microsoft.com/office/officeart/2005/8/layout/vList2"/>
    <dgm:cxn modelId="{0CA6C0B3-BD36-4726-B84F-2DC4285E2697}" srcId="{B9A6906E-A9D8-4CE6-991D-DE933394EC12}" destId="{35C034C4-6B75-458C-B306-2F78BC26D458}" srcOrd="2" destOrd="0" parTransId="{06DA30FA-CBEE-4457-9051-EBBC869D391F}" sibTransId="{6E1EC7BA-0534-4AD5-A3D4-B8BF6D2F34DD}"/>
    <dgm:cxn modelId="{507F37C1-DEB7-4D98-9E63-45E1863C59F2}" srcId="{B9A6906E-A9D8-4CE6-991D-DE933394EC12}" destId="{645FEF0C-4869-4DF5-B759-963ECA382960}" srcOrd="1" destOrd="0" parTransId="{688220E0-1BBB-4FEF-853A-43DE5C20F183}" sibTransId="{713DD84C-DF19-4AD4-B774-C99232F84A1C}"/>
    <dgm:cxn modelId="{91E97750-32F5-BB4D-9DF9-BE81E2B91A05}" type="presParOf" srcId="{2618E6D1-A4A2-1140-9999-5D98EACD3D5E}" destId="{2743E8B1-97CE-D143-A0C0-B5231E455E4D}" srcOrd="0" destOrd="0" presId="urn:microsoft.com/office/officeart/2005/8/layout/vList2"/>
    <dgm:cxn modelId="{BD5A38D0-C940-9E4A-9EF0-0AAA079D76CE}" type="presParOf" srcId="{2618E6D1-A4A2-1140-9999-5D98EACD3D5E}" destId="{D4745C4E-96DF-A840-ABB9-8372B44F4D7E}" srcOrd="1" destOrd="0" presId="urn:microsoft.com/office/officeart/2005/8/layout/vList2"/>
    <dgm:cxn modelId="{36C82CF8-B859-FE4A-A612-F2640DFDDCEA}" type="presParOf" srcId="{2618E6D1-A4A2-1140-9999-5D98EACD3D5E}" destId="{71E0333A-C869-AE4C-9F24-688717B97111}" srcOrd="2" destOrd="0" presId="urn:microsoft.com/office/officeart/2005/8/layout/vList2"/>
    <dgm:cxn modelId="{0CB28458-8058-5942-9E71-6FBD45F59D91}" type="presParOf" srcId="{2618E6D1-A4A2-1140-9999-5D98EACD3D5E}" destId="{6D4983C0-5FB5-8F47-86B0-92684F39A46F}" srcOrd="3" destOrd="0" presId="urn:microsoft.com/office/officeart/2005/8/layout/vList2"/>
    <dgm:cxn modelId="{4D16E4A7-9A84-0448-B8A9-C645BC75A12C}" type="presParOf" srcId="{2618E6D1-A4A2-1140-9999-5D98EACD3D5E}" destId="{93B51CA4-362B-5F43-96C3-EA4F8F54380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9A6906E-A9D8-4CE6-991D-DE933394EC1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0703296-9010-46ED-9921-09AA16D23F83}">
      <dgm:prSet/>
      <dgm:spPr/>
      <dgm:t>
        <a:bodyPr/>
        <a:lstStyle/>
        <a:p>
          <a:r>
            <a:rPr lang="en-US" dirty="0"/>
            <a:t>God’s decision to create implies accommodation</a:t>
          </a:r>
        </a:p>
      </dgm:t>
    </dgm:pt>
    <dgm:pt modelId="{B847E4C0-D2D9-46B7-AFA5-C2178533F00D}" type="parTrans" cxnId="{79871824-698C-4305-8455-2CD274206304}">
      <dgm:prSet/>
      <dgm:spPr/>
      <dgm:t>
        <a:bodyPr/>
        <a:lstStyle/>
        <a:p>
          <a:endParaRPr lang="en-US"/>
        </a:p>
      </dgm:t>
    </dgm:pt>
    <dgm:pt modelId="{48B9447C-0BE0-47C0-B8A0-19C1B7150C74}" type="sibTrans" cxnId="{79871824-698C-4305-8455-2CD274206304}">
      <dgm:prSet/>
      <dgm:spPr/>
      <dgm:t>
        <a:bodyPr/>
        <a:lstStyle/>
        <a:p>
          <a:endParaRPr lang="en-US"/>
        </a:p>
      </dgm:t>
    </dgm:pt>
    <dgm:pt modelId="{645FEF0C-4869-4DF5-B759-963ECA382960}">
      <dgm:prSet/>
      <dgm:spPr/>
      <dgm:t>
        <a:bodyPr/>
        <a:lstStyle/>
        <a:p>
          <a:r>
            <a:rPr lang="en-US" dirty="0"/>
            <a:t>Accommodation requires a reduction in omni-competence</a:t>
          </a:r>
        </a:p>
      </dgm:t>
    </dgm:pt>
    <dgm:pt modelId="{688220E0-1BBB-4FEF-853A-43DE5C20F183}" type="parTrans" cxnId="{507F37C1-DEB7-4D98-9E63-45E1863C59F2}">
      <dgm:prSet/>
      <dgm:spPr/>
      <dgm:t>
        <a:bodyPr/>
        <a:lstStyle/>
        <a:p>
          <a:endParaRPr lang="en-US"/>
        </a:p>
      </dgm:t>
    </dgm:pt>
    <dgm:pt modelId="{713DD84C-DF19-4AD4-B774-C99232F84A1C}" type="sibTrans" cxnId="{507F37C1-DEB7-4D98-9E63-45E1863C59F2}">
      <dgm:prSet/>
      <dgm:spPr/>
      <dgm:t>
        <a:bodyPr/>
        <a:lstStyle/>
        <a:p>
          <a:endParaRPr lang="en-US"/>
        </a:p>
      </dgm:t>
    </dgm:pt>
    <dgm:pt modelId="{35C034C4-6B75-458C-B306-2F78BC26D458}">
      <dgm:prSet/>
      <dgm:spPr/>
      <dgm:t>
        <a:bodyPr/>
        <a:lstStyle/>
        <a:p>
          <a:r>
            <a:rPr lang="en-US" dirty="0"/>
            <a:t>Without which an authentic and non-coercive experience would not be possible</a:t>
          </a:r>
        </a:p>
      </dgm:t>
    </dgm:pt>
    <dgm:pt modelId="{06DA30FA-CBEE-4457-9051-EBBC869D391F}" type="parTrans" cxnId="{0CA6C0B3-BD36-4726-B84F-2DC4285E2697}">
      <dgm:prSet/>
      <dgm:spPr/>
      <dgm:t>
        <a:bodyPr/>
        <a:lstStyle/>
        <a:p>
          <a:endParaRPr lang="en-US"/>
        </a:p>
      </dgm:t>
    </dgm:pt>
    <dgm:pt modelId="{6E1EC7BA-0534-4AD5-A3D4-B8BF6D2F34DD}" type="sibTrans" cxnId="{0CA6C0B3-BD36-4726-B84F-2DC4285E2697}">
      <dgm:prSet/>
      <dgm:spPr/>
      <dgm:t>
        <a:bodyPr/>
        <a:lstStyle/>
        <a:p>
          <a:endParaRPr lang="en-US"/>
        </a:p>
      </dgm:t>
    </dgm:pt>
    <dgm:pt modelId="{2618E6D1-A4A2-1140-9999-5D98EACD3D5E}" type="pres">
      <dgm:prSet presAssocID="{B9A6906E-A9D8-4CE6-991D-DE933394EC12}" presName="linear" presStyleCnt="0">
        <dgm:presLayoutVars>
          <dgm:animLvl val="lvl"/>
          <dgm:resizeHandles val="exact"/>
        </dgm:presLayoutVars>
      </dgm:prSet>
      <dgm:spPr/>
    </dgm:pt>
    <dgm:pt modelId="{2743E8B1-97CE-D143-A0C0-B5231E455E4D}" type="pres">
      <dgm:prSet presAssocID="{00703296-9010-46ED-9921-09AA16D23F83}" presName="parentText" presStyleLbl="node1" presStyleIdx="0" presStyleCnt="3" custScaleY="113179" custLinFactY="-7782" custLinFactNeighborX="66530" custLinFactNeighborY="-100000">
        <dgm:presLayoutVars>
          <dgm:chMax val="0"/>
          <dgm:bulletEnabled val="1"/>
        </dgm:presLayoutVars>
      </dgm:prSet>
      <dgm:spPr/>
    </dgm:pt>
    <dgm:pt modelId="{D4745C4E-96DF-A840-ABB9-8372B44F4D7E}" type="pres">
      <dgm:prSet presAssocID="{48B9447C-0BE0-47C0-B8A0-19C1B7150C74}" presName="spacer" presStyleCnt="0"/>
      <dgm:spPr/>
    </dgm:pt>
    <dgm:pt modelId="{71E0333A-C869-AE4C-9F24-688717B97111}" type="pres">
      <dgm:prSet presAssocID="{645FEF0C-4869-4DF5-B759-963ECA382960}" presName="parentText" presStyleLbl="node1" presStyleIdx="1" presStyleCnt="3">
        <dgm:presLayoutVars>
          <dgm:chMax val="0"/>
          <dgm:bulletEnabled val="1"/>
        </dgm:presLayoutVars>
      </dgm:prSet>
      <dgm:spPr/>
    </dgm:pt>
    <dgm:pt modelId="{6D4983C0-5FB5-8F47-86B0-92684F39A46F}" type="pres">
      <dgm:prSet presAssocID="{713DD84C-DF19-4AD4-B774-C99232F84A1C}" presName="spacer" presStyleCnt="0"/>
      <dgm:spPr/>
    </dgm:pt>
    <dgm:pt modelId="{93B51CA4-362B-5F43-96C3-EA4F8F543803}" type="pres">
      <dgm:prSet presAssocID="{35C034C4-6B75-458C-B306-2F78BC26D458}" presName="parentText" presStyleLbl="node1" presStyleIdx="2" presStyleCnt="3">
        <dgm:presLayoutVars>
          <dgm:chMax val="0"/>
          <dgm:bulletEnabled val="1"/>
        </dgm:presLayoutVars>
      </dgm:prSet>
      <dgm:spPr/>
    </dgm:pt>
  </dgm:ptLst>
  <dgm:cxnLst>
    <dgm:cxn modelId="{79871824-698C-4305-8455-2CD274206304}" srcId="{B9A6906E-A9D8-4CE6-991D-DE933394EC12}" destId="{00703296-9010-46ED-9921-09AA16D23F83}" srcOrd="0" destOrd="0" parTransId="{B847E4C0-D2D9-46B7-AFA5-C2178533F00D}" sibTransId="{48B9447C-0BE0-47C0-B8A0-19C1B7150C74}"/>
    <dgm:cxn modelId="{23021C2A-4EE9-9543-8C8B-C1699CFD1FD8}" type="presOf" srcId="{00703296-9010-46ED-9921-09AA16D23F83}" destId="{2743E8B1-97CE-D143-A0C0-B5231E455E4D}" srcOrd="0" destOrd="0" presId="urn:microsoft.com/office/officeart/2005/8/layout/vList2"/>
    <dgm:cxn modelId="{62E1BB68-3444-984B-B700-AF54171D2FCD}" type="presOf" srcId="{35C034C4-6B75-458C-B306-2F78BC26D458}" destId="{93B51CA4-362B-5F43-96C3-EA4F8F543803}" srcOrd="0" destOrd="0" presId="urn:microsoft.com/office/officeart/2005/8/layout/vList2"/>
    <dgm:cxn modelId="{EC538785-463A-E94A-A0B8-9C1298002EEB}" type="presOf" srcId="{B9A6906E-A9D8-4CE6-991D-DE933394EC12}" destId="{2618E6D1-A4A2-1140-9999-5D98EACD3D5E}" srcOrd="0" destOrd="0" presId="urn:microsoft.com/office/officeart/2005/8/layout/vList2"/>
    <dgm:cxn modelId="{DE11E88C-A58A-CA4A-B22C-1F7B5380092A}" type="presOf" srcId="{645FEF0C-4869-4DF5-B759-963ECA382960}" destId="{71E0333A-C869-AE4C-9F24-688717B97111}" srcOrd="0" destOrd="0" presId="urn:microsoft.com/office/officeart/2005/8/layout/vList2"/>
    <dgm:cxn modelId="{0CA6C0B3-BD36-4726-B84F-2DC4285E2697}" srcId="{B9A6906E-A9D8-4CE6-991D-DE933394EC12}" destId="{35C034C4-6B75-458C-B306-2F78BC26D458}" srcOrd="2" destOrd="0" parTransId="{06DA30FA-CBEE-4457-9051-EBBC869D391F}" sibTransId="{6E1EC7BA-0534-4AD5-A3D4-B8BF6D2F34DD}"/>
    <dgm:cxn modelId="{507F37C1-DEB7-4D98-9E63-45E1863C59F2}" srcId="{B9A6906E-A9D8-4CE6-991D-DE933394EC12}" destId="{645FEF0C-4869-4DF5-B759-963ECA382960}" srcOrd="1" destOrd="0" parTransId="{688220E0-1BBB-4FEF-853A-43DE5C20F183}" sibTransId="{713DD84C-DF19-4AD4-B774-C99232F84A1C}"/>
    <dgm:cxn modelId="{91E97750-32F5-BB4D-9DF9-BE81E2B91A05}" type="presParOf" srcId="{2618E6D1-A4A2-1140-9999-5D98EACD3D5E}" destId="{2743E8B1-97CE-D143-A0C0-B5231E455E4D}" srcOrd="0" destOrd="0" presId="urn:microsoft.com/office/officeart/2005/8/layout/vList2"/>
    <dgm:cxn modelId="{BD5A38D0-C940-9E4A-9EF0-0AAA079D76CE}" type="presParOf" srcId="{2618E6D1-A4A2-1140-9999-5D98EACD3D5E}" destId="{D4745C4E-96DF-A840-ABB9-8372B44F4D7E}" srcOrd="1" destOrd="0" presId="urn:microsoft.com/office/officeart/2005/8/layout/vList2"/>
    <dgm:cxn modelId="{36C82CF8-B859-FE4A-A612-F2640DFDDCEA}" type="presParOf" srcId="{2618E6D1-A4A2-1140-9999-5D98EACD3D5E}" destId="{71E0333A-C869-AE4C-9F24-688717B97111}" srcOrd="2" destOrd="0" presId="urn:microsoft.com/office/officeart/2005/8/layout/vList2"/>
    <dgm:cxn modelId="{0CB28458-8058-5942-9E71-6FBD45F59D91}" type="presParOf" srcId="{2618E6D1-A4A2-1140-9999-5D98EACD3D5E}" destId="{6D4983C0-5FB5-8F47-86B0-92684F39A46F}" srcOrd="3" destOrd="0" presId="urn:microsoft.com/office/officeart/2005/8/layout/vList2"/>
    <dgm:cxn modelId="{4D16E4A7-9A84-0448-B8A9-C645BC75A12C}" type="presParOf" srcId="{2618E6D1-A4A2-1140-9999-5D98EACD3D5E}" destId="{93B51CA4-362B-5F43-96C3-EA4F8F543803}"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560A4B4-FEC0-4DFA-ABEA-647F4D310DCC}" type="doc">
      <dgm:prSet loTypeId="urn:microsoft.com/office/officeart/2005/8/layout/hierarchy1" loCatId="hierarchy" qsTypeId="urn:microsoft.com/office/officeart/2005/8/quickstyle/simple1" qsCatId="simple" csTypeId="urn:microsoft.com/office/officeart/2005/8/colors/accent0_3" csCatId="mainScheme" phldr="1"/>
      <dgm:spPr/>
      <dgm:t>
        <a:bodyPr/>
        <a:lstStyle/>
        <a:p>
          <a:endParaRPr lang="en-US"/>
        </a:p>
      </dgm:t>
    </dgm:pt>
    <dgm:pt modelId="{B59F113E-5B89-40F9-B8EC-91992F50DE84}">
      <dgm:prSet/>
      <dgm:spPr/>
      <dgm:t>
        <a:bodyPr/>
        <a:lstStyle/>
        <a:p>
          <a:r>
            <a:rPr lang="fr-FR" dirty="0"/>
            <a:t>En perspective de la gloire à venir, Dieu a embrassé la souffrance en premier. Ainsi, il allait tracer la voie pour Ses fils, les patriarches, les prophètes, Son Fils, les apôtres et l’église. </a:t>
          </a:r>
          <a:endParaRPr lang="en-US" dirty="0"/>
        </a:p>
      </dgm:t>
    </dgm:pt>
    <dgm:pt modelId="{C74F921F-B49B-4485-A5FA-6BDE9222123F}" type="parTrans" cxnId="{6984FF67-8EEF-42F5-9E00-F90C01297CE2}">
      <dgm:prSet/>
      <dgm:spPr/>
      <dgm:t>
        <a:bodyPr/>
        <a:lstStyle/>
        <a:p>
          <a:endParaRPr lang="en-US"/>
        </a:p>
      </dgm:t>
    </dgm:pt>
    <dgm:pt modelId="{E553359B-254E-46F0-AC83-8B4CB98F89BF}" type="sibTrans" cxnId="{6984FF67-8EEF-42F5-9E00-F90C01297CE2}">
      <dgm:prSet/>
      <dgm:spPr/>
      <dgm:t>
        <a:bodyPr/>
        <a:lstStyle/>
        <a:p>
          <a:endParaRPr lang="en-US"/>
        </a:p>
      </dgm:t>
    </dgm:pt>
    <dgm:pt modelId="{C1D31ABD-1DD0-40F9-8396-48B0024AD3D1}">
      <dgm:prSet/>
      <dgm:spPr/>
      <dgm:t>
        <a:bodyPr/>
        <a:lstStyle/>
        <a:p>
          <a:r>
            <a:rPr lang="en-US"/>
            <a:t>In view of the glory to come, God embraced suffering first. In doing so, He would pave the way for His sons—the patriarchs, the prophets, His Son, the apostles, and the Church.</a:t>
          </a:r>
        </a:p>
      </dgm:t>
    </dgm:pt>
    <dgm:pt modelId="{401166D0-1EF2-4A5E-B492-21CC384A0919}" type="parTrans" cxnId="{C2D234E4-8718-49F2-BD2C-7D1321B06AB9}">
      <dgm:prSet/>
      <dgm:spPr/>
      <dgm:t>
        <a:bodyPr/>
        <a:lstStyle/>
        <a:p>
          <a:endParaRPr lang="en-US"/>
        </a:p>
      </dgm:t>
    </dgm:pt>
    <dgm:pt modelId="{DE24C894-52CC-4053-8019-1392DCD392A6}" type="sibTrans" cxnId="{C2D234E4-8718-49F2-BD2C-7D1321B06AB9}">
      <dgm:prSet/>
      <dgm:spPr/>
      <dgm:t>
        <a:bodyPr/>
        <a:lstStyle/>
        <a:p>
          <a:endParaRPr lang="en-US"/>
        </a:p>
      </dgm:t>
    </dgm:pt>
    <dgm:pt modelId="{52A88C04-EA08-A44A-AF47-C1EDAA07E4E2}" type="pres">
      <dgm:prSet presAssocID="{C560A4B4-FEC0-4DFA-ABEA-647F4D310DCC}" presName="hierChild1" presStyleCnt="0">
        <dgm:presLayoutVars>
          <dgm:chPref val="1"/>
          <dgm:dir/>
          <dgm:animOne val="branch"/>
          <dgm:animLvl val="lvl"/>
          <dgm:resizeHandles/>
        </dgm:presLayoutVars>
      </dgm:prSet>
      <dgm:spPr/>
    </dgm:pt>
    <dgm:pt modelId="{DC57602F-D062-4746-80A5-CB4D559037D2}" type="pres">
      <dgm:prSet presAssocID="{B59F113E-5B89-40F9-B8EC-91992F50DE84}" presName="hierRoot1" presStyleCnt="0"/>
      <dgm:spPr/>
    </dgm:pt>
    <dgm:pt modelId="{B8B4866D-636F-EE44-8A58-3749BFFCDD6E}" type="pres">
      <dgm:prSet presAssocID="{B59F113E-5B89-40F9-B8EC-91992F50DE84}" presName="composite" presStyleCnt="0"/>
      <dgm:spPr/>
    </dgm:pt>
    <dgm:pt modelId="{C13BE93A-0573-8D4B-AB31-9C7B3BC46A93}" type="pres">
      <dgm:prSet presAssocID="{B59F113E-5B89-40F9-B8EC-91992F50DE84}" presName="background" presStyleLbl="node0" presStyleIdx="0" presStyleCnt="2"/>
      <dgm:spPr/>
    </dgm:pt>
    <dgm:pt modelId="{4FD90245-4C04-4B40-AE1F-08F7033BF3B6}" type="pres">
      <dgm:prSet presAssocID="{B59F113E-5B89-40F9-B8EC-91992F50DE84}" presName="text" presStyleLbl="fgAcc0" presStyleIdx="0" presStyleCnt="2">
        <dgm:presLayoutVars>
          <dgm:chPref val="3"/>
        </dgm:presLayoutVars>
      </dgm:prSet>
      <dgm:spPr/>
    </dgm:pt>
    <dgm:pt modelId="{85B3E2F7-B74D-4E4B-87AB-5A813D11F0BE}" type="pres">
      <dgm:prSet presAssocID="{B59F113E-5B89-40F9-B8EC-91992F50DE84}" presName="hierChild2" presStyleCnt="0"/>
      <dgm:spPr/>
    </dgm:pt>
    <dgm:pt modelId="{0B4E734D-61AA-7744-8A65-40F49D6D6A22}" type="pres">
      <dgm:prSet presAssocID="{C1D31ABD-1DD0-40F9-8396-48B0024AD3D1}" presName="hierRoot1" presStyleCnt="0"/>
      <dgm:spPr/>
    </dgm:pt>
    <dgm:pt modelId="{A2AD5897-9FA4-0947-BB83-701AD28BDCD9}" type="pres">
      <dgm:prSet presAssocID="{C1D31ABD-1DD0-40F9-8396-48B0024AD3D1}" presName="composite" presStyleCnt="0"/>
      <dgm:spPr/>
    </dgm:pt>
    <dgm:pt modelId="{D142ADA3-7A7D-E746-8CF0-7491CA159355}" type="pres">
      <dgm:prSet presAssocID="{C1D31ABD-1DD0-40F9-8396-48B0024AD3D1}" presName="background" presStyleLbl="node0" presStyleIdx="1" presStyleCnt="2"/>
      <dgm:spPr/>
    </dgm:pt>
    <dgm:pt modelId="{E9778593-BF71-C84C-A1ED-87F214DD3D10}" type="pres">
      <dgm:prSet presAssocID="{C1D31ABD-1DD0-40F9-8396-48B0024AD3D1}" presName="text" presStyleLbl="fgAcc0" presStyleIdx="1" presStyleCnt="2">
        <dgm:presLayoutVars>
          <dgm:chPref val="3"/>
        </dgm:presLayoutVars>
      </dgm:prSet>
      <dgm:spPr/>
    </dgm:pt>
    <dgm:pt modelId="{18C00CFE-4794-CE43-899E-6AFFF9999D74}" type="pres">
      <dgm:prSet presAssocID="{C1D31ABD-1DD0-40F9-8396-48B0024AD3D1}" presName="hierChild2" presStyleCnt="0"/>
      <dgm:spPr/>
    </dgm:pt>
  </dgm:ptLst>
  <dgm:cxnLst>
    <dgm:cxn modelId="{6984FF67-8EEF-42F5-9E00-F90C01297CE2}" srcId="{C560A4B4-FEC0-4DFA-ABEA-647F4D310DCC}" destId="{B59F113E-5B89-40F9-B8EC-91992F50DE84}" srcOrd="0" destOrd="0" parTransId="{C74F921F-B49B-4485-A5FA-6BDE9222123F}" sibTransId="{E553359B-254E-46F0-AC83-8B4CB98F89BF}"/>
    <dgm:cxn modelId="{47E0E690-F60B-0A41-8F36-B185CC1E04E9}" type="presOf" srcId="{B59F113E-5B89-40F9-B8EC-91992F50DE84}" destId="{4FD90245-4C04-4B40-AE1F-08F7033BF3B6}" srcOrd="0" destOrd="0" presId="urn:microsoft.com/office/officeart/2005/8/layout/hierarchy1"/>
    <dgm:cxn modelId="{653BBAAB-471E-D14B-BCC2-8ACE85F44715}" type="presOf" srcId="{C560A4B4-FEC0-4DFA-ABEA-647F4D310DCC}" destId="{52A88C04-EA08-A44A-AF47-C1EDAA07E4E2}" srcOrd="0" destOrd="0" presId="urn:microsoft.com/office/officeart/2005/8/layout/hierarchy1"/>
    <dgm:cxn modelId="{C2D234E4-8718-49F2-BD2C-7D1321B06AB9}" srcId="{C560A4B4-FEC0-4DFA-ABEA-647F4D310DCC}" destId="{C1D31ABD-1DD0-40F9-8396-48B0024AD3D1}" srcOrd="1" destOrd="0" parTransId="{401166D0-1EF2-4A5E-B492-21CC384A0919}" sibTransId="{DE24C894-52CC-4053-8019-1392DCD392A6}"/>
    <dgm:cxn modelId="{F3101FEE-98EC-4B43-B2B3-74BE9487D0ED}" type="presOf" srcId="{C1D31ABD-1DD0-40F9-8396-48B0024AD3D1}" destId="{E9778593-BF71-C84C-A1ED-87F214DD3D10}" srcOrd="0" destOrd="0" presId="urn:microsoft.com/office/officeart/2005/8/layout/hierarchy1"/>
    <dgm:cxn modelId="{2A1670A5-571C-774B-A617-F71FF6F9FB6A}" type="presParOf" srcId="{52A88C04-EA08-A44A-AF47-C1EDAA07E4E2}" destId="{DC57602F-D062-4746-80A5-CB4D559037D2}" srcOrd="0" destOrd="0" presId="urn:microsoft.com/office/officeart/2005/8/layout/hierarchy1"/>
    <dgm:cxn modelId="{EB248AE7-C4ED-2940-A839-EC7CAE013FB8}" type="presParOf" srcId="{DC57602F-D062-4746-80A5-CB4D559037D2}" destId="{B8B4866D-636F-EE44-8A58-3749BFFCDD6E}" srcOrd="0" destOrd="0" presId="urn:microsoft.com/office/officeart/2005/8/layout/hierarchy1"/>
    <dgm:cxn modelId="{716D0D5F-7913-6842-9C04-644148473A7B}" type="presParOf" srcId="{B8B4866D-636F-EE44-8A58-3749BFFCDD6E}" destId="{C13BE93A-0573-8D4B-AB31-9C7B3BC46A93}" srcOrd="0" destOrd="0" presId="urn:microsoft.com/office/officeart/2005/8/layout/hierarchy1"/>
    <dgm:cxn modelId="{CC74726A-9EB9-9D47-AC6A-D40FBBC16E2C}" type="presParOf" srcId="{B8B4866D-636F-EE44-8A58-3749BFFCDD6E}" destId="{4FD90245-4C04-4B40-AE1F-08F7033BF3B6}" srcOrd="1" destOrd="0" presId="urn:microsoft.com/office/officeart/2005/8/layout/hierarchy1"/>
    <dgm:cxn modelId="{8BF93CC5-03B1-A24C-BE76-9BE45807C1AA}" type="presParOf" srcId="{DC57602F-D062-4746-80A5-CB4D559037D2}" destId="{85B3E2F7-B74D-4E4B-87AB-5A813D11F0BE}" srcOrd="1" destOrd="0" presId="urn:microsoft.com/office/officeart/2005/8/layout/hierarchy1"/>
    <dgm:cxn modelId="{644F9E91-68B7-DB4D-98B6-980107B2BE75}" type="presParOf" srcId="{52A88C04-EA08-A44A-AF47-C1EDAA07E4E2}" destId="{0B4E734D-61AA-7744-8A65-40F49D6D6A22}" srcOrd="1" destOrd="0" presId="urn:microsoft.com/office/officeart/2005/8/layout/hierarchy1"/>
    <dgm:cxn modelId="{D278E916-4CC0-C34F-AFA2-5344B3CF4259}" type="presParOf" srcId="{0B4E734D-61AA-7744-8A65-40F49D6D6A22}" destId="{A2AD5897-9FA4-0947-BB83-701AD28BDCD9}" srcOrd="0" destOrd="0" presId="urn:microsoft.com/office/officeart/2005/8/layout/hierarchy1"/>
    <dgm:cxn modelId="{4D4BD2FF-5EDD-3D41-AA30-4FB41CE3F198}" type="presParOf" srcId="{A2AD5897-9FA4-0947-BB83-701AD28BDCD9}" destId="{D142ADA3-7A7D-E746-8CF0-7491CA159355}" srcOrd="0" destOrd="0" presId="urn:microsoft.com/office/officeart/2005/8/layout/hierarchy1"/>
    <dgm:cxn modelId="{B5B40659-DABE-5143-B609-C18751B6668B}" type="presParOf" srcId="{A2AD5897-9FA4-0947-BB83-701AD28BDCD9}" destId="{E9778593-BF71-C84C-A1ED-87F214DD3D10}" srcOrd="1" destOrd="0" presId="urn:microsoft.com/office/officeart/2005/8/layout/hierarchy1"/>
    <dgm:cxn modelId="{ACB677DD-9099-A44C-B610-9430E67DE6F1}" type="presParOf" srcId="{0B4E734D-61AA-7744-8A65-40F49D6D6A22}" destId="{18C00CFE-4794-CE43-899E-6AFFF9999D7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4B3FB22-A338-4A22-9313-0EA41C57AD6C}"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C847D57A-92A9-4423-BBC1-DAA8DA9BE44D}">
      <dgm:prSet/>
      <dgm:spPr/>
      <dgm:t>
        <a:bodyPr/>
        <a:lstStyle/>
        <a:p>
          <a:r>
            <a:rPr lang="fr-FR"/>
            <a:t>Abaissement &gt; Souffrance &gt; Mort</a:t>
          </a:r>
          <a:endParaRPr lang="en-US"/>
        </a:p>
      </dgm:t>
    </dgm:pt>
    <dgm:pt modelId="{D60EE297-B5CE-4C7D-8490-5535584B9990}" type="parTrans" cxnId="{2126E925-13D9-427D-8EF9-38B3108246D9}">
      <dgm:prSet/>
      <dgm:spPr/>
      <dgm:t>
        <a:bodyPr/>
        <a:lstStyle/>
        <a:p>
          <a:endParaRPr lang="en-US"/>
        </a:p>
      </dgm:t>
    </dgm:pt>
    <dgm:pt modelId="{E935239A-07CF-4266-8378-9111CC5C9000}" type="sibTrans" cxnId="{2126E925-13D9-427D-8EF9-38B3108246D9}">
      <dgm:prSet/>
      <dgm:spPr/>
      <dgm:t>
        <a:bodyPr/>
        <a:lstStyle/>
        <a:p>
          <a:endParaRPr lang="en-US"/>
        </a:p>
      </dgm:t>
    </dgm:pt>
    <dgm:pt modelId="{C3A4A75C-24BA-4524-8C7B-0BAA79C0BD25}">
      <dgm:prSet/>
      <dgm:spPr/>
      <dgm:t>
        <a:bodyPr/>
        <a:lstStyle/>
        <a:p>
          <a:r>
            <a:rPr lang="fr-FR"/>
            <a:t>Exaltation &gt; Gloire &gt; Domination</a:t>
          </a:r>
          <a:endParaRPr lang="en-US"/>
        </a:p>
      </dgm:t>
    </dgm:pt>
    <dgm:pt modelId="{1A7430A4-5FF3-429B-AE27-C83C449BB391}" type="parTrans" cxnId="{92A1FEAF-EC51-4160-B455-B02931901F7E}">
      <dgm:prSet/>
      <dgm:spPr/>
      <dgm:t>
        <a:bodyPr/>
        <a:lstStyle/>
        <a:p>
          <a:endParaRPr lang="en-US"/>
        </a:p>
      </dgm:t>
    </dgm:pt>
    <dgm:pt modelId="{0D795FD6-FDBE-43F9-8112-EA256495D2E3}" type="sibTrans" cxnId="{92A1FEAF-EC51-4160-B455-B02931901F7E}">
      <dgm:prSet/>
      <dgm:spPr/>
      <dgm:t>
        <a:bodyPr/>
        <a:lstStyle/>
        <a:p>
          <a:endParaRPr lang="en-US"/>
        </a:p>
      </dgm:t>
    </dgm:pt>
    <dgm:pt modelId="{D26E1276-E394-4ED0-878E-901BB7051647}">
      <dgm:prSet/>
      <dgm:spPr/>
      <dgm:t>
        <a:bodyPr/>
        <a:lstStyle/>
        <a:p>
          <a:r>
            <a:rPr lang="fr-FR"/>
            <a:t>Humiliation &gt; Suffering &gt; Death </a:t>
          </a:r>
          <a:endParaRPr lang="en-US"/>
        </a:p>
      </dgm:t>
    </dgm:pt>
    <dgm:pt modelId="{CD00CD9F-DF0C-4D2F-B2A4-126C8BD8E0EE}" type="parTrans" cxnId="{786EAD13-9920-49CE-B164-F96CDEEAB022}">
      <dgm:prSet/>
      <dgm:spPr/>
      <dgm:t>
        <a:bodyPr/>
        <a:lstStyle/>
        <a:p>
          <a:endParaRPr lang="en-US"/>
        </a:p>
      </dgm:t>
    </dgm:pt>
    <dgm:pt modelId="{5A900B9D-51BC-4ADB-AAAE-96431C0E742B}" type="sibTrans" cxnId="{786EAD13-9920-49CE-B164-F96CDEEAB022}">
      <dgm:prSet/>
      <dgm:spPr/>
      <dgm:t>
        <a:bodyPr/>
        <a:lstStyle/>
        <a:p>
          <a:endParaRPr lang="en-US"/>
        </a:p>
      </dgm:t>
    </dgm:pt>
    <dgm:pt modelId="{94F91B68-39B1-4B3F-9AD8-B0B8FD40D673}">
      <dgm:prSet/>
      <dgm:spPr/>
      <dgm:t>
        <a:bodyPr/>
        <a:lstStyle/>
        <a:p>
          <a:r>
            <a:rPr lang="fr-FR"/>
            <a:t>Exaltation  &gt; Glory &gt; Dominion</a:t>
          </a:r>
          <a:endParaRPr lang="en-US"/>
        </a:p>
      </dgm:t>
    </dgm:pt>
    <dgm:pt modelId="{643E5934-94E4-4D57-A88D-F5ED18EC0FC2}" type="parTrans" cxnId="{955FD027-318C-40CF-8BDF-B44CBE0B5E71}">
      <dgm:prSet/>
      <dgm:spPr/>
      <dgm:t>
        <a:bodyPr/>
        <a:lstStyle/>
        <a:p>
          <a:endParaRPr lang="en-US"/>
        </a:p>
      </dgm:t>
    </dgm:pt>
    <dgm:pt modelId="{56919039-301D-43CD-9A27-1DF9696F2D86}" type="sibTrans" cxnId="{955FD027-318C-40CF-8BDF-B44CBE0B5E71}">
      <dgm:prSet/>
      <dgm:spPr/>
      <dgm:t>
        <a:bodyPr/>
        <a:lstStyle/>
        <a:p>
          <a:endParaRPr lang="en-US"/>
        </a:p>
      </dgm:t>
    </dgm:pt>
    <dgm:pt modelId="{7B22BF73-9BF0-384D-84C3-191C948145BE}" type="pres">
      <dgm:prSet presAssocID="{14B3FB22-A338-4A22-9313-0EA41C57AD6C}" presName="outerComposite" presStyleCnt="0">
        <dgm:presLayoutVars>
          <dgm:chMax val="5"/>
          <dgm:dir/>
          <dgm:resizeHandles val="exact"/>
        </dgm:presLayoutVars>
      </dgm:prSet>
      <dgm:spPr/>
    </dgm:pt>
    <dgm:pt modelId="{67F50D3A-9424-2249-961B-EA2930905FE0}" type="pres">
      <dgm:prSet presAssocID="{14B3FB22-A338-4A22-9313-0EA41C57AD6C}" presName="dummyMaxCanvas" presStyleCnt="0">
        <dgm:presLayoutVars/>
      </dgm:prSet>
      <dgm:spPr/>
    </dgm:pt>
    <dgm:pt modelId="{2379CA82-C910-2A4F-9E26-0D765BA33754}" type="pres">
      <dgm:prSet presAssocID="{14B3FB22-A338-4A22-9313-0EA41C57AD6C}" presName="FourNodes_1" presStyleLbl="node1" presStyleIdx="0" presStyleCnt="4">
        <dgm:presLayoutVars>
          <dgm:bulletEnabled val="1"/>
        </dgm:presLayoutVars>
      </dgm:prSet>
      <dgm:spPr/>
    </dgm:pt>
    <dgm:pt modelId="{0280F808-5FC2-9243-B44F-BCBD1B1C818D}" type="pres">
      <dgm:prSet presAssocID="{14B3FB22-A338-4A22-9313-0EA41C57AD6C}" presName="FourNodes_2" presStyleLbl="node1" presStyleIdx="1" presStyleCnt="4">
        <dgm:presLayoutVars>
          <dgm:bulletEnabled val="1"/>
        </dgm:presLayoutVars>
      </dgm:prSet>
      <dgm:spPr/>
    </dgm:pt>
    <dgm:pt modelId="{9C7723CC-CC7E-B64D-8893-BAD0F2D417E5}" type="pres">
      <dgm:prSet presAssocID="{14B3FB22-A338-4A22-9313-0EA41C57AD6C}" presName="FourNodes_3" presStyleLbl="node1" presStyleIdx="2" presStyleCnt="4">
        <dgm:presLayoutVars>
          <dgm:bulletEnabled val="1"/>
        </dgm:presLayoutVars>
      </dgm:prSet>
      <dgm:spPr/>
    </dgm:pt>
    <dgm:pt modelId="{992E99ED-0E8D-5C45-B8C0-B99665B6FE34}" type="pres">
      <dgm:prSet presAssocID="{14B3FB22-A338-4A22-9313-0EA41C57AD6C}" presName="FourNodes_4" presStyleLbl="node1" presStyleIdx="3" presStyleCnt="4">
        <dgm:presLayoutVars>
          <dgm:bulletEnabled val="1"/>
        </dgm:presLayoutVars>
      </dgm:prSet>
      <dgm:spPr/>
    </dgm:pt>
    <dgm:pt modelId="{846FDEF8-62ED-5340-891B-9D7DBA108D9F}" type="pres">
      <dgm:prSet presAssocID="{14B3FB22-A338-4A22-9313-0EA41C57AD6C}" presName="FourConn_1-2" presStyleLbl="fgAccFollowNode1" presStyleIdx="0" presStyleCnt="3">
        <dgm:presLayoutVars>
          <dgm:bulletEnabled val="1"/>
        </dgm:presLayoutVars>
      </dgm:prSet>
      <dgm:spPr/>
    </dgm:pt>
    <dgm:pt modelId="{2E16429B-D0F6-CC46-BCC8-10E7E8FB11DD}" type="pres">
      <dgm:prSet presAssocID="{14B3FB22-A338-4A22-9313-0EA41C57AD6C}" presName="FourConn_2-3" presStyleLbl="fgAccFollowNode1" presStyleIdx="1" presStyleCnt="3">
        <dgm:presLayoutVars>
          <dgm:bulletEnabled val="1"/>
        </dgm:presLayoutVars>
      </dgm:prSet>
      <dgm:spPr/>
    </dgm:pt>
    <dgm:pt modelId="{E858AD96-DE7C-324A-B3D3-79F6E2480013}" type="pres">
      <dgm:prSet presAssocID="{14B3FB22-A338-4A22-9313-0EA41C57AD6C}" presName="FourConn_3-4" presStyleLbl="fgAccFollowNode1" presStyleIdx="2" presStyleCnt="3">
        <dgm:presLayoutVars>
          <dgm:bulletEnabled val="1"/>
        </dgm:presLayoutVars>
      </dgm:prSet>
      <dgm:spPr/>
    </dgm:pt>
    <dgm:pt modelId="{4C5D4C36-48C1-5040-9B71-0701E0E4E036}" type="pres">
      <dgm:prSet presAssocID="{14B3FB22-A338-4A22-9313-0EA41C57AD6C}" presName="FourNodes_1_text" presStyleLbl="node1" presStyleIdx="3" presStyleCnt="4">
        <dgm:presLayoutVars>
          <dgm:bulletEnabled val="1"/>
        </dgm:presLayoutVars>
      </dgm:prSet>
      <dgm:spPr/>
    </dgm:pt>
    <dgm:pt modelId="{1773B686-AE87-F542-BC0F-0B4013F4E3DA}" type="pres">
      <dgm:prSet presAssocID="{14B3FB22-A338-4A22-9313-0EA41C57AD6C}" presName="FourNodes_2_text" presStyleLbl="node1" presStyleIdx="3" presStyleCnt="4">
        <dgm:presLayoutVars>
          <dgm:bulletEnabled val="1"/>
        </dgm:presLayoutVars>
      </dgm:prSet>
      <dgm:spPr/>
    </dgm:pt>
    <dgm:pt modelId="{C109B6DF-19D5-C046-B63C-5DCC770A0BAD}" type="pres">
      <dgm:prSet presAssocID="{14B3FB22-A338-4A22-9313-0EA41C57AD6C}" presName="FourNodes_3_text" presStyleLbl="node1" presStyleIdx="3" presStyleCnt="4">
        <dgm:presLayoutVars>
          <dgm:bulletEnabled val="1"/>
        </dgm:presLayoutVars>
      </dgm:prSet>
      <dgm:spPr/>
    </dgm:pt>
    <dgm:pt modelId="{4F9589C1-B7C6-9A45-9F53-C2889BB903DF}" type="pres">
      <dgm:prSet presAssocID="{14B3FB22-A338-4A22-9313-0EA41C57AD6C}" presName="FourNodes_4_text" presStyleLbl="node1" presStyleIdx="3" presStyleCnt="4">
        <dgm:presLayoutVars>
          <dgm:bulletEnabled val="1"/>
        </dgm:presLayoutVars>
      </dgm:prSet>
      <dgm:spPr/>
    </dgm:pt>
  </dgm:ptLst>
  <dgm:cxnLst>
    <dgm:cxn modelId="{48D3EF0D-4197-EB43-82B0-C49C5967AB24}" type="presOf" srcId="{0D795FD6-FDBE-43F9-8112-EA256495D2E3}" destId="{2E16429B-D0F6-CC46-BCC8-10E7E8FB11DD}" srcOrd="0" destOrd="0" presId="urn:microsoft.com/office/officeart/2005/8/layout/vProcess5"/>
    <dgm:cxn modelId="{786EAD13-9920-49CE-B164-F96CDEEAB022}" srcId="{14B3FB22-A338-4A22-9313-0EA41C57AD6C}" destId="{D26E1276-E394-4ED0-878E-901BB7051647}" srcOrd="2" destOrd="0" parTransId="{CD00CD9F-DF0C-4D2F-B2A4-126C8BD8E0EE}" sibTransId="{5A900B9D-51BC-4ADB-AAAE-96431C0E742B}"/>
    <dgm:cxn modelId="{25EE4814-5709-F243-BA67-B0BDAC0A1B36}" type="presOf" srcId="{14B3FB22-A338-4A22-9313-0EA41C57AD6C}" destId="{7B22BF73-9BF0-384D-84C3-191C948145BE}" srcOrd="0" destOrd="0" presId="urn:microsoft.com/office/officeart/2005/8/layout/vProcess5"/>
    <dgm:cxn modelId="{2126E925-13D9-427D-8EF9-38B3108246D9}" srcId="{14B3FB22-A338-4A22-9313-0EA41C57AD6C}" destId="{C847D57A-92A9-4423-BBC1-DAA8DA9BE44D}" srcOrd="0" destOrd="0" parTransId="{D60EE297-B5CE-4C7D-8490-5535584B9990}" sibTransId="{E935239A-07CF-4266-8378-9111CC5C9000}"/>
    <dgm:cxn modelId="{955FD027-318C-40CF-8BDF-B44CBE0B5E71}" srcId="{14B3FB22-A338-4A22-9313-0EA41C57AD6C}" destId="{94F91B68-39B1-4B3F-9AD8-B0B8FD40D673}" srcOrd="3" destOrd="0" parTransId="{643E5934-94E4-4D57-A88D-F5ED18EC0FC2}" sibTransId="{56919039-301D-43CD-9A27-1DF9696F2D86}"/>
    <dgm:cxn modelId="{2121205B-1CA3-354C-A612-6559D17CFE38}" type="presOf" srcId="{D26E1276-E394-4ED0-878E-901BB7051647}" destId="{9C7723CC-CC7E-B64D-8893-BAD0F2D417E5}" srcOrd="0" destOrd="0" presId="urn:microsoft.com/office/officeart/2005/8/layout/vProcess5"/>
    <dgm:cxn modelId="{202E4B44-B0CF-A849-9428-3010B4544E62}" type="presOf" srcId="{5A900B9D-51BC-4ADB-AAAE-96431C0E742B}" destId="{E858AD96-DE7C-324A-B3D3-79F6E2480013}" srcOrd="0" destOrd="0" presId="urn:microsoft.com/office/officeart/2005/8/layout/vProcess5"/>
    <dgm:cxn modelId="{CE306C6F-C570-F547-A9E3-71E4AC2AC60C}" type="presOf" srcId="{94F91B68-39B1-4B3F-9AD8-B0B8FD40D673}" destId="{4F9589C1-B7C6-9A45-9F53-C2889BB903DF}" srcOrd="1" destOrd="0" presId="urn:microsoft.com/office/officeart/2005/8/layout/vProcess5"/>
    <dgm:cxn modelId="{E428A680-7CD2-FB47-A9A9-03D72DA49092}" type="presOf" srcId="{C847D57A-92A9-4423-BBC1-DAA8DA9BE44D}" destId="{2379CA82-C910-2A4F-9E26-0D765BA33754}" srcOrd="0" destOrd="0" presId="urn:microsoft.com/office/officeart/2005/8/layout/vProcess5"/>
    <dgm:cxn modelId="{77878783-393A-784C-882D-558E648C88D0}" type="presOf" srcId="{D26E1276-E394-4ED0-878E-901BB7051647}" destId="{C109B6DF-19D5-C046-B63C-5DCC770A0BAD}" srcOrd="1" destOrd="0" presId="urn:microsoft.com/office/officeart/2005/8/layout/vProcess5"/>
    <dgm:cxn modelId="{7909CA9D-CD86-A146-907F-A82EB356076F}" type="presOf" srcId="{C3A4A75C-24BA-4524-8C7B-0BAA79C0BD25}" destId="{0280F808-5FC2-9243-B44F-BCBD1B1C818D}" srcOrd="0" destOrd="0" presId="urn:microsoft.com/office/officeart/2005/8/layout/vProcess5"/>
    <dgm:cxn modelId="{92A1FEAF-EC51-4160-B455-B02931901F7E}" srcId="{14B3FB22-A338-4A22-9313-0EA41C57AD6C}" destId="{C3A4A75C-24BA-4524-8C7B-0BAA79C0BD25}" srcOrd="1" destOrd="0" parTransId="{1A7430A4-5FF3-429B-AE27-C83C449BB391}" sibTransId="{0D795FD6-FDBE-43F9-8112-EA256495D2E3}"/>
    <dgm:cxn modelId="{7EF493E6-A964-7F45-8065-E986EA3C964E}" type="presOf" srcId="{E935239A-07CF-4266-8378-9111CC5C9000}" destId="{846FDEF8-62ED-5340-891B-9D7DBA108D9F}" srcOrd="0" destOrd="0" presId="urn:microsoft.com/office/officeart/2005/8/layout/vProcess5"/>
    <dgm:cxn modelId="{606CF4E8-B211-5646-BE70-39ED86318A53}" type="presOf" srcId="{C847D57A-92A9-4423-BBC1-DAA8DA9BE44D}" destId="{4C5D4C36-48C1-5040-9B71-0701E0E4E036}" srcOrd="1" destOrd="0" presId="urn:microsoft.com/office/officeart/2005/8/layout/vProcess5"/>
    <dgm:cxn modelId="{FE155BF2-D284-A742-9D2F-F4DD22C229AD}" type="presOf" srcId="{94F91B68-39B1-4B3F-9AD8-B0B8FD40D673}" destId="{992E99ED-0E8D-5C45-B8C0-B99665B6FE34}" srcOrd="0" destOrd="0" presId="urn:microsoft.com/office/officeart/2005/8/layout/vProcess5"/>
    <dgm:cxn modelId="{208768F6-C777-E441-AD46-26C05084377F}" type="presOf" srcId="{C3A4A75C-24BA-4524-8C7B-0BAA79C0BD25}" destId="{1773B686-AE87-F542-BC0F-0B4013F4E3DA}" srcOrd="1" destOrd="0" presId="urn:microsoft.com/office/officeart/2005/8/layout/vProcess5"/>
    <dgm:cxn modelId="{54FA1338-E69C-B34C-A6CF-6F26B72FBE9F}" type="presParOf" srcId="{7B22BF73-9BF0-384D-84C3-191C948145BE}" destId="{67F50D3A-9424-2249-961B-EA2930905FE0}" srcOrd="0" destOrd="0" presId="urn:microsoft.com/office/officeart/2005/8/layout/vProcess5"/>
    <dgm:cxn modelId="{66663321-D5F5-D540-8317-3693E6068369}" type="presParOf" srcId="{7B22BF73-9BF0-384D-84C3-191C948145BE}" destId="{2379CA82-C910-2A4F-9E26-0D765BA33754}" srcOrd="1" destOrd="0" presId="urn:microsoft.com/office/officeart/2005/8/layout/vProcess5"/>
    <dgm:cxn modelId="{BF668BF4-B0D7-5D45-B04E-B015CAE9A304}" type="presParOf" srcId="{7B22BF73-9BF0-384D-84C3-191C948145BE}" destId="{0280F808-5FC2-9243-B44F-BCBD1B1C818D}" srcOrd="2" destOrd="0" presId="urn:microsoft.com/office/officeart/2005/8/layout/vProcess5"/>
    <dgm:cxn modelId="{A47CBACA-F200-2A49-ADFE-3726509B8C5F}" type="presParOf" srcId="{7B22BF73-9BF0-384D-84C3-191C948145BE}" destId="{9C7723CC-CC7E-B64D-8893-BAD0F2D417E5}" srcOrd="3" destOrd="0" presId="urn:microsoft.com/office/officeart/2005/8/layout/vProcess5"/>
    <dgm:cxn modelId="{81BF6F3F-F51C-1545-84BC-24B9E9840ACC}" type="presParOf" srcId="{7B22BF73-9BF0-384D-84C3-191C948145BE}" destId="{992E99ED-0E8D-5C45-B8C0-B99665B6FE34}" srcOrd="4" destOrd="0" presId="urn:microsoft.com/office/officeart/2005/8/layout/vProcess5"/>
    <dgm:cxn modelId="{42B3507D-90EB-4E4E-86A2-6D8D9C1E43A5}" type="presParOf" srcId="{7B22BF73-9BF0-384D-84C3-191C948145BE}" destId="{846FDEF8-62ED-5340-891B-9D7DBA108D9F}" srcOrd="5" destOrd="0" presId="urn:microsoft.com/office/officeart/2005/8/layout/vProcess5"/>
    <dgm:cxn modelId="{A7FA1E67-8686-0849-92EF-FFBB8DA76BC0}" type="presParOf" srcId="{7B22BF73-9BF0-384D-84C3-191C948145BE}" destId="{2E16429B-D0F6-CC46-BCC8-10E7E8FB11DD}" srcOrd="6" destOrd="0" presId="urn:microsoft.com/office/officeart/2005/8/layout/vProcess5"/>
    <dgm:cxn modelId="{2F9C380D-437D-7A44-B09A-7D8F28D06EFF}" type="presParOf" srcId="{7B22BF73-9BF0-384D-84C3-191C948145BE}" destId="{E858AD96-DE7C-324A-B3D3-79F6E2480013}" srcOrd="7" destOrd="0" presId="urn:microsoft.com/office/officeart/2005/8/layout/vProcess5"/>
    <dgm:cxn modelId="{07726E32-952E-B24F-B82E-002845DC410A}" type="presParOf" srcId="{7B22BF73-9BF0-384D-84C3-191C948145BE}" destId="{4C5D4C36-48C1-5040-9B71-0701E0E4E036}" srcOrd="8" destOrd="0" presId="urn:microsoft.com/office/officeart/2005/8/layout/vProcess5"/>
    <dgm:cxn modelId="{12CB3AF1-D51B-3641-9B86-CA5897440CDB}" type="presParOf" srcId="{7B22BF73-9BF0-384D-84C3-191C948145BE}" destId="{1773B686-AE87-F542-BC0F-0B4013F4E3DA}" srcOrd="9" destOrd="0" presId="urn:microsoft.com/office/officeart/2005/8/layout/vProcess5"/>
    <dgm:cxn modelId="{B49B37A8-F66A-564C-BF88-0A7719446F5A}" type="presParOf" srcId="{7B22BF73-9BF0-384D-84C3-191C948145BE}" destId="{C109B6DF-19D5-C046-B63C-5DCC770A0BAD}" srcOrd="10" destOrd="0" presId="urn:microsoft.com/office/officeart/2005/8/layout/vProcess5"/>
    <dgm:cxn modelId="{E3A53327-6535-8D4E-92F0-D46E54CE1C70}" type="presParOf" srcId="{7B22BF73-9BF0-384D-84C3-191C948145BE}" destId="{4F9589C1-B7C6-9A45-9F53-C2889BB903DF}"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B152A6A-A40A-4294-9388-A553F48EC928}"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EF822900-9C5D-43D8-984F-5655C45B9BFF}">
      <dgm:prSet/>
      <dgm:spPr/>
      <dgm:t>
        <a:bodyPr/>
        <a:lstStyle/>
        <a:p>
          <a:r>
            <a:rPr lang="en-US" b="1" baseline="30000"/>
            <a:t>10 </a:t>
          </a:r>
          <a:r>
            <a:rPr lang="en-US"/>
            <a:t>portant toujours avec nous dans notre corps la mort de Jésus, afin que la vie de Jésus soit aussi manifestée dans notre corps.</a:t>
          </a:r>
        </a:p>
      </dgm:t>
    </dgm:pt>
    <dgm:pt modelId="{870B4C27-C890-4C3B-AA4E-150460EA5EC8}" type="parTrans" cxnId="{B389F3E8-88E0-4F9B-B49B-2804AEB2EF98}">
      <dgm:prSet/>
      <dgm:spPr/>
      <dgm:t>
        <a:bodyPr/>
        <a:lstStyle/>
        <a:p>
          <a:endParaRPr lang="en-US"/>
        </a:p>
      </dgm:t>
    </dgm:pt>
    <dgm:pt modelId="{7FAECAF7-7678-4236-8E1E-6033455A56D1}" type="sibTrans" cxnId="{B389F3E8-88E0-4F9B-B49B-2804AEB2EF98}">
      <dgm:prSet/>
      <dgm:spPr/>
      <dgm:t>
        <a:bodyPr/>
        <a:lstStyle/>
        <a:p>
          <a:endParaRPr lang="en-US"/>
        </a:p>
      </dgm:t>
    </dgm:pt>
    <dgm:pt modelId="{46E44D55-F98A-4606-AC0D-EAC7008936A0}">
      <dgm:prSet/>
      <dgm:spPr/>
      <dgm:t>
        <a:bodyPr/>
        <a:lstStyle/>
        <a:p>
          <a:r>
            <a:rPr lang="en-US" b="1" baseline="30000"/>
            <a:t>10 </a:t>
          </a:r>
          <a:r>
            <a:rPr lang="en-US"/>
            <a:t>We always carry around in our body the death of Jesus, so that the life of Jesus may also be revealed in our body. </a:t>
          </a:r>
        </a:p>
      </dgm:t>
    </dgm:pt>
    <dgm:pt modelId="{A6B20DC1-AB49-4163-854D-4B78B2B4BA7C}" type="parTrans" cxnId="{AA5CBDC2-D641-4560-9935-02AA9C9FD854}">
      <dgm:prSet/>
      <dgm:spPr/>
      <dgm:t>
        <a:bodyPr/>
        <a:lstStyle/>
        <a:p>
          <a:endParaRPr lang="en-US"/>
        </a:p>
      </dgm:t>
    </dgm:pt>
    <dgm:pt modelId="{1BE095C5-B832-4A48-91A2-041019143447}" type="sibTrans" cxnId="{AA5CBDC2-D641-4560-9935-02AA9C9FD854}">
      <dgm:prSet/>
      <dgm:spPr/>
      <dgm:t>
        <a:bodyPr/>
        <a:lstStyle/>
        <a:p>
          <a:endParaRPr lang="en-US"/>
        </a:p>
      </dgm:t>
    </dgm:pt>
    <dgm:pt modelId="{EF25C650-2213-924F-B47F-48B16A1E8DA6}" type="pres">
      <dgm:prSet presAssocID="{AB152A6A-A40A-4294-9388-A553F48EC928}" presName="hierChild1" presStyleCnt="0">
        <dgm:presLayoutVars>
          <dgm:chPref val="1"/>
          <dgm:dir/>
          <dgm:animOne val="branch"/>
          <dgm:animLvl val="lvl"/>
          <dgm:resizeHandles/>
        </dgm:presLayoutVars>
      </dgm:prSet>
      <dgm:spPr/>
    </dgm:pt>
    <dgm:pt modelId="{4B03860D-6F1D-C14C-A118-1512CCA54D05}" type="pres">
      <dgm:prSet presAssocID="{EF822900-9C5D-43D8-984F-5655C45B9BFF}" presName="hierRoot1" presStyleCnt="0"/>
      <dgm:spPr/>
    </dgm:pt>
    <dgm:pt modelId="{C530D642-206B-814A-8D96-845F09930DDA}" type="pres">
      <dgm:prSet presAssocID="{EF822900-9C5D-43D8-984F-5655C45B9BFF}" presName="composite" presStyleCnt="0"/>
      <dgm:spPr/>
    </dgm:pt>
    <dgm:pt modelId="{5F0B04B6-27BD-AB47-8251-5CC240B8BCF2}" type="pres">
      <dgm:prSet presAssocID="{EF822900-9C5D-43D8-984F-5655C45B9BFF}" presName="background" presStyleLbl="node0" presStyleIdx="0" presStyleCnt="2"/>
      <dgm:spPr/>
    </dgm:pt>
    <dgm:pt modelId="{C25DA3E6-D51F-6E4C-9DEE-EEC06DAA1947}" type="pres">
      <dgm:prSet presAssocID="{EF822900-9C5D-43D8-984F-5655C45B9BFF}" presName="text" presStyleLbl="fgAcc0" presStyleIdx="0" presStyleCnt="2">
        <dgm:presLayoutVars>
          <dgm:chPref val="3"/>
        </dgm:presLayoutVars>
      </dgm:prSet>
      <dgm:spPr/>
    </dgm:pt>
    <dgm:pt modelId="{AED7ED7D-8E81-6144-B974-1FCEEAF9971D}" type="pres">
      <dgm:prSet presAssocID="{EF822900-9C5D-43D8-984F-5655C45B9BFF}" presName="hierChild2" presStyleCnt="0"/>
      <dgm:spPr/>
    </dgm:pt>
    <dgm:pt modelId="{26452367-67C3-FF4B-9A92-2A21C0973231}" type="pres">
      <dgm:prSet presAssocID="{46E44D55-F98A-4606-AC0D-EAC7008936A0}" presName="hierRoot1" presStyleCnt="0"/>
      <dgm:spPr/>
    </dgm:pt>
    <dgm:pt modelId="{85282E62-5E70-454F-A32B-D38215C65D7D}" type="pres">
      <dgm:prSet presAssocID="{46E44D55-F98A-4606-AC0D-EAC7008936A0}" presName="composite" presStyleCnt="0"/>
      <dgm:spPr/>
    </dgm:pt>
    <dgm:pt modelId="{819E556F-1D85-F044-BD8D-118DC7B4BA1F}" type="pres">
      <dgm:prSet presAssocID="{46E44D55-F98A-4606-AC0D-EAC7008936A0}" presName="background" presStyleLbl="node0" presStyleIdx="1" presStyleCnt="2"/>
      <dgm:spPr/>
    </dgm:pt>
    <dgm:pt modelId="{41C0464A-E056-2C4E-88FB-269C12BB15C2}" type="pres">
      <dgm:prSet presAssocID="{46E44D55-F98A-4606-AC0D-EAC7008936A0}" presName="text" presStyleLbl="fgAcc0" presStyleIdx="1" presStyleCnt="2">
        <dgm:presLayoutVars>
          <dgm:chPref val="3"/>
        </dgm:presLayoutVars>
      </dgm:prSet>
      <dgm:spPr/>
    </dgm:pt>
    <dgm:pt modelId="{DCDC88BA-ADEC-3E4E-B5F0-1A87765D57C6}" type="pres">
      <dgm:prSet presAssocID="{46E44D55-F98A-4606-AC0D-EAC7008936A0}" presName="hierChild2" presStyleCnt="0"/>
      <dgm:spPr/>
    </dgm:pt>
  </dgm:ptLst>
  <dgm:cxnLst>
    <dgm:cxn modelId="{B8BEBF5E-554C-764E-A58D-797A95C037B9}" type="presOf" srcId="{EF822900-9C5D-43D8-984F-5655C45B9BFF}" destId="{C25DA3E6-D51F-6E4C-9DEE-EEC06DAA1947}" srcOrd="0" destOrd="0" presId="urn:microsoft.com/office/officeart/2005/8/layout/hierarchy1"/>
    <dgm:cxn modelId="{BB73B8B6-556D-BA40-8F16-75067E0EFA03}" type="presOf" srcId="{AB152A6A-A40A-4294-9388-A553F48EC928}" destId="{EF25C650-2213-924F-B47F-48B16A1E8DA6}" srcOrd="0" destOrd="0" presId="urn:microsoft.com/office/officeart/2005/8/layout/hierarchy1"/>
    <dgm:cxn modelId="{AA5CBDC2-D641-4560-9935-02AA9C9FD854}" srcId="{AB152A6A-A40A-4294-9388-A553F48EC928}" destId="{46E44D55-F98A-4606-AC0D-EAC7008936A0}" srcOrd="1" destOrd="0" parTransId="{A6B20DC1-AB49-4163-854D-4B78B2B4BA7C}" sibTransId="{1BE095C5-B832-4A48-91A2-041019143447}"/>
    <dgm:cxn modelId="{BBDA06C9-C597-084B-8C4A-EEE723377715}" type="presOf" srcId="{46E44D55-F98A-4606-AC0D-EAC7008936A0}" destId="{41C0464A-E056-2C4E-88FB-269C12BB15C2}" srcOrd="0" destOrd="0" presId="urn:microsoft.com/office/officeart/2005/8/layout/hierarchy1"/>
    <dgm:cxn modelId="{B389F3E8-88E0-4F9B-B49B-2804AEB2EF98}" srcId="{AB152A6A-A40A-4294-9388-A553F48EC928}" destId="{EF822900-9C5D-43D8-984F-5655C45B9BFF}" srcOrd="0" destOrd="0" parTransId="{870B4C27-C890-4C3B-AA4E-150460EA5EC8}" sibTransId="{7FAECAF7-7678-4236-8E1E-6033455A56D1}"/>
    <dgm:cxn modelId="{571CE54F-5367-FB42-B87D-E3D2D222D317}" type="presParOf" srcId="{EF25C650-2213-924F-B47F-48B16A1E8DA6}" destId="{4B03860D-6F1D-C14C-A118-1512CCA54D05}" srcOrd="0" destOrd="0" presId="urn:microsoft.com/office/officeart/2005/8/layout/hierarchy1"/>
    <dgm:cxn modelId="{3DCE118D-3805-0344-BD45-AA084D7643C2}" type="presParOf" srcId="{4B03860D-6F1D-C14C-A118-1512CCA54D05}" destId="{C530D642-206B-814A-8D96-845F09930DDA}" srcOrd="0" destOrd="0" presId="urn:microsoft.com/office/officeart/2005/8/layout/hierarchy1"/>
    <dgm:cxn modelId="{C8650A9A-7E38-0D44-A522-D6103203A225}" type="presParOf" srcId="{C530D642-206B-814A-8D96-845F09930DDA}" destId="{5F0B04B6-27BD-AB47-8251-5CC240B8BCF2}" srcOrd="0" destOrd="0" presId="urn:microsoft.com/office/officeart/2005/8/layout/hierarchy1"/>
    <dgm:cxn modelId="{D6848067-2D11-954E-828A-791537BE706F}" type="presParOf" srcId="{C530D642-206B-814A-8D96-845F09930DDA}" destId="{C25DA3E6-D51F-6E4C-9DEE-EEC06DAA1947}" srcOrd="1" destOrd="0" presId="urn:microsoft.com/office/officeart/2005/8/layout/hierarchy1"/>
    <dgm:cxn modelId="{65802EB2-6707-8346-B416-FEF10A3F5D62}" type="presParOf" srcId="{4B03860D-6F1D-C14C-A118-1512CCA54D05}" destId="{AED7ED7D-8E81-6144-B974-1FCEEAF9971D}" srcOrd="1" destOrd="0" presId="urn:microsoft.com/office/officeart/2005/8/layout/hierarchy1"/>
    <dgm:cxn modelId="{58B50B85-A7DD-704A-A1F8-B3EA059AAFC6}" type="presParOf" srcId="{EF25C650-2213-924F-B47F-48B16A1E8DA6}" destId="{26452367-67C3-FF4B-9A92-2A21C0973231}" srcOrd="1" destOrd="0" presId="urn:microsoft.com/office/officeart/2005/8/layout/hierarchy1"/>
    <dgm:cxn modelId="{98B15C55-F70A-C349-99AE-0B34CD9D0580}" type="presParOf" srcId="{26452367-67C3-FF4B-9A92-2A21C0973231}" destId="{85282E62-5E70-454F-A32B-D38215C65D7D}" srcOrd="0" destOrd="0" presId="urn:microsoft.com/office/officeart/2005/8/layout/hierarchy1"/>
    <dgm:cxn modelId="{95883F8A-CA05-744E-AE45-A7DA8CEAC986}" type="presParOf" srcId="{85282E62-5E70-454F-A32B-D38215C65D7D}" destId="{819E556F-1D85-F044-BD8D-118DC7B4BA1F}" srcOrd="0" destOrd="0" presId="urn:microsoft.com/office/officeart/2005/8/layout/hierarchy1"/>
    <dgm:cxn modelId="{E98E4F9D-9ADF-0A46-A735-08F3E540E89F}" type="presParOf" srcId="{85282E62-5E70-454F-A32B-D38215C65D7D}" destId="{41C0464A-E056-2C4E-88FB-269C12BB15C2}" srcOrd="1" destOrd="0" presId="urn:microsoft.com/office/officeart/2005/8/layout/hierarchy1"/>
    <dgm:cxn modelId="{71D71D8C-0CFC-A94F-8FA5-84BB808CD1DD}" type="presParOf" srcId="{26452367-67C3-FF4B-9A92-2A21C0973231}" destId="{DCDC88BA-ADEC-3E4E-B5F0-1A87765D57C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27569E-56F8-6449-ACA9-E35ACC054E98}">
      <dsp:nvSpPr>
        <dsp:cNvPr id="0" name=""/>
        <dsp:cNvSpPr/>
      </dsp:nvSpPr>
      <dsp:spPr>
        <a:xfrm>
          <a:off x="0" y="81837"/>
          <a:ext cx="6900512" cy="221247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J'estime que les souffrances du temps présent ne sauraient être comparées à la gloire à venir qui sera révélée pour nous.</a:t>
          </a:r>
        </a:p>
      </dsp:txBody>
      <dsp:txXfrm>
        <a:off x="108004" y="189841"/>
        <a:ext cx="6684504" cy="1996462"/>
      </dsp:txXfrm>
    </dsp:sp>
    <dsp:sp modelId="{FF0ACC2C-9DF7-E045-BEB8-2F93CAF02FF8}">
      <dsp:nvSpPr>
        <dsp:cNvPr id="0" name=""/>
        <dsp:cNvSpPr/>
      </dsp:nvSpPr>
      <dsp:spPr>
        <a:xfrm>
          <a:off x="0" y="2383587"/>
          <a:ext cx="6900512" cy="2212470"/>
        </a:xfrm>
        <a:prstGeom prst="round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I consider that our present sufferings are not worth comparing with the glory that will be revealed in us.</a:t>
          </a:r>
        </a:p>
      </dsp:txBody>
      <dsp:txXfrm>
        <a:off x="108004" y="2491591"/>
        <a:ext cx="6684504" cy="1996462"/>
      </dsp:txXfrm>
    </dsp:sp>
    <dsp:sp modelId="{164C51F1-20AB-A84A-A3AE-7163F9BB1611}">
      <dsp:nvSpPr>
        <dsp:cNvPr id="0" name=""/>
        <dsp:cNvSpPr/>
      </dsp:nvSpPr>
      <dsp:spPr>
        <a:xfrm>
          <a:off x="0" y="4685337"/>
          <a:ext cx="6900512" cy="768966"/>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Romains 8.18 | Romans 8:18</a:t>
          </a:r>
        </a:p>
      </dsp:txBody>
      <dsp:txXfrm>
        <a:off x="37538" y="4722875"/>
        <a:ext cx="6825436" cy="69389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77AB92-FBFC-2D4E-B424-5AE8E273FA1E}">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524E9D-AA8F-AC4B-9C6C-4DC5CA4AADD3}">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100000"/>
            </a:lnSpc>
            <a:spcBef>
              <a:spcPct val="0"/>
            </a:spcBef>
            <a:spcAft>
              <a:spcPct val="35000"/>
            </a:spcAft>
            <a:buNone/>
          </a:pPr>
          <a:r>
            <a:rPr lang="en-US" sz="2300" b="1" kern="1200" dirty="0"/>
            <a:t>Le Père, le Fils, les </a:t>
          </a:r>
          <a:r>
            <a:rPr lang="en-US" sz="2300" b="1" kern="1200" dirty="0" err="1"/>
            <a:t>patriarches</a:t>
          </a:r>
          <a:r>
            <a:rPr lang="en-US" sz="2300" b="1" kern="1200" dirty="0"/>
            <a:t>, les </a:t>
          </a:r>
          <a:r>
            <a:rPr lang="en-US" sz="2300" b="1" kern="1200" dirty="0" err="1"/>
            <a:t>prophètes</a:t>
          </a:r>
          <a:r>
            <a:rPr lang="en-US" sz="2300" b="1" kern="1200" dirty="0"/>
            <a:t> et les </a:t>
          </a:r>
          <a:r>
            <a:rPr lang="en-US" sz="2300" b="1" kern="1200" dirty="0" err="1"/>
            <a:t>apôtres</a:t>
          </a:r>
          <a:r>
            <a:rPr lang="en-US" sz="2300" b="1" kern="1200" dirty="0"/>
            <a:t> </a:t>
          </a:r>
          <a:r>
            <a:rPr lang="en-US" sz="2300" b="1" kern="1200" dirty="0" err="1"/>
            <a:t>considéraient</a:t>
          </a:r>
          <a:r>
            <a:rPr lang="en-US" sz="2300" b="1" kern="1200" dirty="0"/>
            <a:t> </a:t>
          </a:r>
          <a:r>
            <a:rPr lang="en-US" sz="2300" b="1" kern="1200" dirty="0" err="1"/>
            <a:t>leurs</a:t>
          </a:r>
          <a:r>
            <a:rPr lang="en-US" sz="2300" b="1" kern="1200" dirty="0"/>
            <a:t> afflictions </a:t>
          </a:r>
          <a:r>
            <a:rPr lang="en-US" sz="2300" b="1" kern="1200" dirty="0" err="1"/>
            <a:t>comme</a:t>
          </a:r>
          <a:r>
            <a:rPr lang="en-US" sz="2300" b="1" kern="1200" dirty="0"/>
            <a:t> </a:t>
          </a:r>
          <a:r>
            <a:rPr lang="en-US" sz="2300" b="1" kern="1200" dirty="0" err="1"/>
            <a:t>légères</a:t>
          </a:r>
          <a:r>
            <a:rPr lang="en-US" sz="2300" b="1" kern="1200" dirty="0"/>
            <a:t> et </a:t>
          </a:r>
          <a:r>
            <a:rPr lang="en-US" sz="2300" b="1" kern="1200" dirty="0" err="1"/>
            <a:t>passagères</a:t>
          </a:r>
          <a:r>
            <a:rPr lang="en-US" sz="2300" b="1" kern="1200" dirty="0"/>
            <a:t>, </a:t>
          </a:r>
          <a:r>
            <a:rPr lang="en-US" sz="2300" b="1" kern="1200" dirty="0" err="1"/>
            <a:t>parce</a:t>
          </a:r>
          <a:r>
            <a:rPr lang="en-US" sz="2300" b="1" kern="1200" dirty="0"/>
            <a:t> </a:t>
          </a:r>
          <a:r>
            <a:rPr lang="en-US" sz="2300" b="1" kern="1200" dirty="0" err="1"/>
            <a:t>qu’elles</a:t>
          </a:r>
          <a:r>
            <a:rPr lang="en-US" sz="2300" b="1" kern="1200" dirty="0"/>
            <a:t> </a:t>
          </a:r>
          <a:r>
            <a:rPr lang="en-US" sz="2300" b="1" kern="1200" dirty="0" err="1"/>
            <a:t>produisent</a:t>
          </a:r>
          <a:r>
            <a:rPr lang="en-US" sz="2300" b="1" kern="1200" dirty="0"/>
            <a:t>, au-</a:t>
          </a:r>
          <a:r>
            <a:rPr lang="en-US" sz="2300" b="1" kern="1200" dirty="0" err="1"/>
            <a:t>delà</a:t>
          </a:r>
          <a:r>
            <a:rPr lang="en-US" sz="2300" b="1" kern="1200" dirty="0"/>
            <a:t> de toute </a:t>
          </a:r>
          <a:r>
            <a:rPr lang="en-US" sz="2300" b="1" kern="1200" dirty="0" err="1"/>
            <a:t>mesure</a:t>
          </a:r>
          <a:r>
            <a:rPr lang="en-US" sz="2300" b="1" kern="1200" dirty="0"/>
            <a:t>, un </a:t>
          </a:r>
          <a:r>
            <a:rPr lang="en-US" sz="2300" b="1" kern="1200" dirty="0" err="1"/>
            <a:t>poids</a:t>
          </a:r>
          <a:r>
            <a:rPr lang="en-US" sz="2300" b="1" kern="1200" dirty="0"/>
            <a:t> </a:t>
          </a:r>
          <a:r>
            <a:rPr lang="en-US" sz="2300" b="1" kern="1200" dirty="0" err="1"/>
            <a:t>éternel</a:t>
          </a:r>
          <a:r>
            <a:rPr lang="en-US" sz="2300" b="1" kern="1200" dirty="0"/>
            <a:t> de gloire</a:t>
          </a:r>
          <a:r>
            <a:rPr lang="en-US" sz="2300" kern="1200" dirty="0"/>
            <a:t>.</a:t>
          </a:r>
        </a:p>
      </dsp:txBody>
      <dsp:txXfrm>
        <a:off x="608661" y="692298"/>
        <a:ext cx="4508047" cy="2799040"/>
      </dsp:txXfrm>
    </dsp:sp>
    <dsp:sp modelId="{F0E00171-D2F2-6545-A406-E2BE1CC54D5B}">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6E85F5-BA18-9F40-BD9C-4A9AEAAB1FB2}">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100000"/>
            </a:lnSpc>
            <a:spcBef>
              <a:spcPct val="0"/>
            </a:spcBef>
            <a:spcAft>
              <a:spcPct val="35000"/>
            </a:spcAft>
            <a:buNone/>
          </a:pPr>
          <a:r>
            <a:rPr lang="en-US" sz="2300" b="1" kern="1200" dirty="0"/>
            <a:t>The Father, the Son, the patriarchs, the prophets, and the apostles considered their afflictions to be light and momentary, because they produce—beyond all measure—an eternal weight of glory.</a:t>
          </a:r>
        </a:p>
      </dsp:txBody>
      <dsp:txXfrm>
        <a:off x="6331365" y="692298"/>
        <a:ext cx="4508047" cy="279904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FFC0C1-7673-CD48-9890-084E73E83365}">
      <dsp:nvSpPr>
        <dsp:cNvPr id="0" name=""/>
        <dsp:cNvSpPr/>
      </dsp:nvSpPr>
      <dsp:spPr>
        <a:xfrm>
          <a:off x="0" y="0"/>
          <a:ext cx="10515600" cy="0"/>
        </a:xfrm>
        <a:prstGeom prst="lin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5CE2F0-F0CF-004C-AA91-406779408AE0}">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fr-FR" sz="3000" kern="1200"/>
            <a:t>La souffrance est le moule dans lequel Dieu façonne des êtres capables de porter la gloire éternelle.</a:t>
          </a:r>
          <a:endParaRPr lang="en-US" sz="3000" kern="1200"/>
        </a:p>
      </dsp:txBody>
      <dsp:txXfrm>
        <a:off x="0" y="0"/>
        <a:ext cx="10515600" cy="1087834"/>
      </dsp:txXfrm>
    </dsp:sp>
    <dsp:sp modelId="{67E8A9D3-B5A1-604B-B286-413843AD8C8B}">
      <dsp:nvSpPr>
        <dsp:cNvPr id="0" name=""/>
        <dsp:cNvSpPr/>
      </dsp:nvSpPr>
      <dsp:spPr>
        <a:xfrm>
          <a:off x="0" y="1087834"/>
          <a:ext cx="10515600" cy="0"/>
        </a:xfrm>
        <a:prstGeom prst="lin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F2E290-26D3-D34B-BB68-51E0EC9AD6F1}">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fr-FR" sz="3000" kern="1200"/>
            <a:t>Le chrétien n’abandonne pas, car il sait ce qui l’attend. </a:t>
          </a:r>
          <a:endParaRPr lang="en-US" sz="3000" kern="1200"/>
        </a:p>
      </dsp:txBody>
      <dsp:txXfrm>
        <a:off x="0" y="1087834"/>
        <a:ext cx="10515600" cy="1087834"/>
      </dsp:txXfrm>
    </dsp:sp>
    <dsp:sp modelId="{6BE90537-23A9-C14D-911D-31A0BB2F284D}">
      <dsp:nvSpPr>
        <dsp:cNvPr id="0" name=""/>
        <dsp:cNvSpPr/>
      </dsp:nvSpPr>
      <dsp:spPr>
        <a:xfrm>
          <a:off x="0" y="2175669"/>
          <a:ext cx="10515600" cy="0"/>
        </a:xfrm>
        <a:prstGeom prst="lin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639DC8-F0AB-B344-80E8-A21C10599432}">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Suffering is the mold in which God shapes beings capable of bearing eternal glory.</a:t>
          </a:r>
        </a:p>
      </dsp:txBody>
      <dsp:txXfrm>
        <a:off x="0" y="2175669"/>
        <a:ext cx="10515600" cy="1087834"/>
      </dsp:txXfrm>
    </dsp:sp>
    <dsp:sp modelId="{15EA9DD5-BB9F-4B44-947F-E518CCDC36FF}">
      <dsp:nvSpPr>
        <dsp:cNvPr id="0" name=""/>
        <dsp:cNvSpPr/>
      </dsp:nvSpPr>
      <dsp:spPr>
        <a:xfrm>
          <a:off x="0" y="3263503"/>
          <a:ext cx="10515600" cy="0"/>
        </a:xfrm>
        <a:prstGeom prst="lin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1BCC8E4-E840-7D48-96AA-F15F3F77E5B6}">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The Christian does not give up, because he knows what awaits him.</a:t>
          </a:r>
        </a:p>
      </dsp:txBody>
      <dsp:txXfrm>
        <a:off x="0" y="3263503"/>
        <a:ext cx="10515600" cy="10878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27569E-56F8-6449-ACA9-E35ACC054E98}">
      <dsp:nvSpPr>
        <dsp:cNvPr id="0" name=""/>
        <dsp:cNvSpPr/>
      </dsp:nvSpPr>
      <dsp:spPr>
        <a:xfrm>
          <a:off x="0" y="81837"/>
          <a:ext cx="6900512" cy="221247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b="0" i="0" kern="1200" dirty="0"/>
            <a:t>Car </a:t>
          </a:r>
          <a:r>
            <a:rPr lang="en-US" sz="3100" b="0" i="0" kern="1200" dirty="0" err="1"/>
            <a:t>nos</a:t>
          </a:r>
          <a:r>
            <a:rPr lang="en-US" sz="3100" b="0" i="0" kern="1200" dirty="0"/>
            <a:t> </a:t>
          </a:r>
          <a:r>
            <a:rPr lang="en-US" sz="3100" b="0" i="0" kern="1200" dirty="0" err="1"/>
            <a:t>légères</a:t>
          </a:r>
          <a:r>
            <a:rPr lang="en-US" sz="3100" b="0" i="0" kern="1200" dirty="0"/>
            <a:t> afflictions du moment </a:t>
          </a:r>
          <a:r>
            <a:rPr lang="en-US" sz="3100" b="0" i="0" kern="1200" dirty="0" err="1"/>
            <a:t>présent</a:t>
          </a:r>
          <a:r>
            <a:rPr lang="en-US" sz="3100" b="0" i="0" kern="1200" dirty="0"/>
            <a:t> </a:t>
          </a:r>
          <a:r>
            <a:rPr lang="en-US" sz="3100" b="0" i="0" kern="1200" dirty="0" err="1"/>
            <a:t>produisent</a:t>
          </a:r>
          <a:r>
            <a:rPr lang="en-US" sz="3100" b="0" i="0" kern="1200" dirty="0"/>
            <a:t> pour nous, au </a:t>
          </a:r>
          <a:r>
            <a:rPr lang="en-US" sz="3100" b="0" i="0" kern="1200" dirty="0" err="1"/>
            <a:t>delà</a:t>
          </a:r>
          <a:r>
            <a:rPr lang="en-US" sz="3100" b="0" i="0" kern="1200" dirty="0"/>
            <a:t> de toute </a:t>
          </a:r>
          <a:r>
            <a:rPr lang="en-US" sz="3100" b="0" i="0" kern="1200" dirty="0" err="1"/>
            <a:t>mesure,un</a:t>
          </a:r>
          <a:r>
            <a:rPr lang="en-US" sz="3100" b="0" i="0" kern="1200" dirty="0"/>
            <a:t> </a:t>
          </a:r>
          <a:r>
            <a:rPr lang="en-US" sz="3100" b="0" i="0" kern="1200" dirty="0" err="1"/>
            <a:t>poids</a:t>
          </a:r>
          <a:r>
            <a:rPr lang="en-US" sz="3100" b="0" i="0" kern="1200" dirty="0"/>
            <a:t> </a:t>
          </a:r>
          <a:r>
            <a:rPr lang="en-US" sz="3100" b="0" i="0" kern="1200" dirty="0" err="1"/>
            <a:t>éternel</a:t>
          </a:r>
          <a:r>
            <a:rPr lang="en-US" sz="3100" b="0" i="0" kern="1200" dirty="0"/>
            <a:t> de gloire</a:t>
          </a:r>
          <a:endParaRPr lang="en-US" sz="3100" kern="1200" dirty="0"/>
        </a:p>
      </dsp:txBody>
      <dsp:txXfrm>
        <a:off x="108004" y="189841"/>
        <a:ext cx="6684504" cy="1996462"/>
      </dsp:txXfrm>
    </dsp:sp>
    <dsp:sp modelId="{FF0ACC2C-9DF7-E045-BEB8-2F93CAF02FF8}">
      <dsp:nvSpPr>
        <dsp:cNvPr id="0" name=""/>
        <dsp:cNvSpPr/>
      </dsp:nvSpPr>
      <dsp:spPr>
        <a:xfrm>
          <a:off x="0" y="2383587"/>
          <a:ext cx="6900512" cy="2212470"/>
        </a:xfrm>
        <a:prstGeom prst="round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b="0" i="0" kern="1200" dirty="0"/>
            <a:t>For our light and momentary troubles are achieving for us an eternal glory that far outweighs them all. </a:t>
          </a:r>
          <a:endParaRPr lang="en-US" sz="3100" kern="1200" dirty="0"/>
        </a:p>
      </dsp:txBody>
      <dsp:txXfrm>
        <a:off x="108004" y="2491591"/>
        <a:ext cx="6684504" cy="1996462"/>
      </dsp:txXfrm>
    </dsp:sp>
    <dsp:sp modelId="{164C51F1-20AB-A84A-A3AE-7163F9BB1611}">
      <dsp:nvSpPr>
        <dsp:cNvPr id="0" name=""/>
        <dsp:cNvSpPr/>
      </dsp:nvSpPr>
      <dsp:spPr>
        <a:xfrm>
          <a:off x="0" y="4685337"/>
          <a:ext cx="6900512" cy="768966"/>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2 Corinthiens 4:16-18, 2nd Corinthians 4:16-18</a:t>
          </a:r>
        </a:p>
      </dsp:txBody>
      <dsp:txXfrm>
        <a:off x="37538" y="4722875"/>
        <a:ext cx="6825436" cy="6938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27569E-56F8-6449-ACA9-E35ACC054E98}">
      <dsp:nvSpPr>
        <dsp:cNvPr id="0" name=""/>
        <dsp:cNvSpPr/>
      </dsp:nvSpPr>
      <dsp:spPr>
        <a:xfrm>
          <a:off x="0" y="248130"/>
          <a:ext cx="6900512" cy="197964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b="0" i="0" kern="1200" dirty="0"/>
            <a:t>Si nous </a:t>
          </a:r>
          <a:r>
            <a:rPr lang="en-US" sz="3600" b="0" i="0" kern="1200" dirty="0" err="1"/>
            <a:t>persévérons</a:t>
          </a:r>
          <a:r>
            <a:rPr lang="en-US" sz="3600" b="0" i="0" kern="1200" dirty="0"/>
            <a:t>, nous </a:t>
          </a:r>
          <a:r>
            <a:rPr lang="en-US" sz="3600" b="0" i="0" kern="1200" dirty="0" err="1"/>
            <a:t>régnerons</a:t>
          </a:r>
          <a:r>
            <a:rPr lang="en-US" sz="3600" b="0" i="0" kern="1200" dirty="0"/>
            <a:t> </a:t>
          </a:r>
          <a:r>
            <a:rPr lang="en-US" sz="3600" b="0" i="0" kern="1200" dirty="0" err="1"/>
            <a:t>aussi</a:t>
          </a:r>
          <a:r>
            <a:rPr lang="en-US" sz="3600" b="0" i="0" kern="1200" dirty="0"/>
            <a:t> avec </a:t>
          </a:r>
          <a:r>
            <a:rPr lang="en-US" sz="3600" b="0" i="0" kern="1200" dirty="0" err="1"/>
            <a:t>lui</a:t>
          </a:r>
          <a:r>
            <a:rPr lang="en-US" sz="3600" b="0" i="0" kern="1200" dirty="0"/>
            <a:t>; </a:t>
          </a:r>
          <a:r>
            <a:rPr lang="en-US" sz="3600" b="0" i="0" kern="1200" dirty="0" err="1"/>
            <a:t>si</a:t>
          </a:r>
          <a:r>
            <a:rPr lang="en-US" sz="3600" b="0" i="0" kern="1200" dirty="0"/>
            <a:t> nous le </a:t>
          </a:r>
          <a:r>
            <a:rPr lang="en-US" sz="3600" b="0" i="0" kern="1200" dirty="0" err="1"/>
            <a:t>renions</a:t>
          </a:r>
          <a:r>
            <a:rPr lang="en-US" sz="3600" b="0" i="0" kern="1200" dirty="0"/>
            <a:t>, </a:t>
          </a:r>
          <a:r>
            <a:rPr lang="en-US" sz="3600" b="0" i="0" kern="1200" dirty="0" err="1"/>
            <a:t>lui</a:t>
          </a:r>
          <a:r>
            <a:rPr lang="en-US" sz="3600" b="0" i="0" kern="1200" dirty="0"/>
            <a:t> </a:t>
          </a:r>
          <a:r>
            <a:rPr lang="en-US" sz="3600" b="0" i="0" kern="1200" dirty="0" err="1"/>
            <a:t>aussi</a:t>
          </a:r>
          <a:r>
            <a:rPr lang="en-US" sz="3600" b="0" i="0" kern="1200" dirty="0"/>
            <a:t> nous </a:t>
          </a:r>
          <a:r>
            <a:rPr lang="en-US" sz="3600" b="0" i="0" kern="1200" dirty="0" err="1"/>
            <a:t>reniera</a:t>
          </a:r>
          <a:endParaRPr lang="en-US" sz="3600" kern="1200" dirty="0"/>
        </a:p>
      </dsp:txBody>
      <dsp:txXfrm>
        <a:off x="96638" y="344768"/>
        <a:ext cx="6707236" cy="1786364"/>
      </dsp:txXfrm>
    </dsp:sp>
    <dsp:sp modelId="{FF0ACC2C-9DF7-E045-BEB8-2F93CAF02FF8}">
      <dsp:nvSpPr>
        <dsp:cNvPr id="0" name=""/>
        <dsp:cNvSpPr/>
      </dsp:nvSpPr>
      <dsp:spPr>
        <a:xfrm>
          <a:off x="0" y="2331450"/>
          <a:ext cx="6900512" cy="1979640"/>
        </a:xfrm>
        <a:prstGeom prst="round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b="0" i="0" kern="1200" dirty="0"/>
            <a:t>If we endure, we will also reign with him. If we disown him, he will also disown us</a:t>
          </a:r>
          <a:endParaRPr lang="en-US" sz="3600" kern="1200" dirty="0"/>
        </a:p>
      </dsp:txBody>
      <dsp:txXfrm>
        <a:off x="96638" y="2428088"/>
        <a:ext cx="6707236" cy="1786364"/>
      </dsp:txXfrm>
    </dsp:sp>
    <dsp:sp modelId="{164C51F1-20AB-A84A-A3AE-7163F9BB1611}">
      <dsp:nvSpPr>
        <dsp:cNvPr id="0" name=""/>
        <dsp:cNvSpPr/>
      </dsp:nvSpPr>
      <dsp:spPr>
        <a:xfrm>
          <a:off x="0" y="4414770"/>
          <a:ext cx="6900512" cy="873239"/>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2 Timothée 2 : 11-12, 2nd Timothy 2:11-12</a:t>
          </a:r>
        </a:p>
      </dsp:txBody>
      <dsp:txXfrm>
        <a:off x="42628" y="4457398"/>
        <a:ext cx="6815256" cy="7879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27569E-56F8-6449-ACA9-E35ACC054E98}">
      <dsp:nvSpPr>
        <dsp:cNvPr id="0" name=""/>
        <dsp:cNvSpPr/>
      </dsp:nvSpPr>
      <dsp:spPr>
        <a:xfrm>
          <a:off x="0" y="80425"/>
          <a:ext cx="6900512" cy="236808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0" i="0" kern="1200" dirty="0"/>
            <a:t>Mais </a:t>
          </a:r>
          <a:r>
            <a:rPr lang="en-US" sz="2200" b="0" i="0" kern="1200" dirty="0" err="1"/>
            <a:t>notre</a:t>
          </a:r>
          <a:r>
            <a:rPr lang="en-US" sz="2200" b="0" i="0" kern="1200" dirty="0"/>
            <a:t> </a:t>
          </a:r>
          <a:r>
            <a:rPr lang="en-US" sz="2200" b="0" i="0" kern="1200" dirty="0" err="1"/>
            <a:t>cité</a:t>
          </a:r>
          <a:r>
            <a:rPr lang="en-US" sz="2200" b="0" i="0" kern="1200" dirty="0"/>
            <a:t> à nous est dans les </a:t>
          </a:r>
          <a:r>
            <a:rPr lang="en-US" sz="2200" b="0" i="0" kern="1200" dirty="0" err="1"/>
            <a:t>cieux</a:t>
          </a:r>
          <a:r>
            <a:rPr lang="en-US" sz="2200" b="0" i="0" kern="1200" dirty="0"/>
            <a:t>, </a:t>
          </a:r>
          <a:r>
            <a:rPr lang="en-US" sz="2200" b="0" i="0" kern="1200" dirty="0" err="1"/>
            <a:t>d'où</a:t>
          </a:r>
          <a:r>
            <a:rPr lang="en-US" sz="2200" b="0" i="0" kern="1200" dirty="0"/>
            <a:t> nous </a:t>
          </a:r>
          <a:r>
            <a:rPr lang="en-US" sz="2200" b="0" i="0" kern="1200" dirty="0" err="1"/>
            <a:t>attendons</a:t>
          </a:r>
          <a:r>
            <a:rPr lang="en-US" sz="2200" b="0" i="0" kern="1200" dirty="0"/>
            <a:t> </a:t>
          </a:r>
          <a:r>
            <a:rPr lang="en-US" sz="2200" b="0" i="0" kern="1200" dirty="0" err="1"/>
            <a:t>aussi</a:t>
          </a:r>
          <a:r>
            <a:rPr lang="en-US" sz="2200" b="0" i="0" kern="1200" dirty="0"/>
            <a:t> </a:t>
          </a:r>
          <a:r>
            <a:rPr lang="en-US" sz="2200" b="0" i="0" kern="1200" dirty="0" err="1"/>
            <a:t>comme</a:t>
          </a:r>
          <a:r>
            <a:rPr lang="en-US" sz="2200" b="0" i="0" kern="1200" dirty="0"/>
            <a:t> Sauveur le Seigneur Jésus Christ, qui </a:t>
          </a:r>
          <a:r>
            <a:rPr lang="en-US" sz="2200" b="0" i="0" kern="1200" dirty="0" err="1"/>
            <a:t>transformera</a:t>
          </a:r>
          <a:r>
            <a:rPr lang="en-US" sz="2200" b="0" i="0" kern="1200" dirty="0"/>
            <a:t> le corps de </a:t>
          </a:r>
          <a:r>
            <a:rPr lang="en-US" sz="2200" b="0" i="0" kern="1200" dirty="0" err="1"/>
            <a:t>notre</a:t>
          </a:r>
          <a:r>
            <a:rPr lang="en-US" sz="2200" b="0" i="0" kern="1200" dirty="0"/>
            <a:t> humiliation, </a:t>
          </a:r>
          <a:r>
            <a:rPr lang="en-US" sz="2200" b="0" i="0" kern="1200" dirty="0" err="1"/>
            <a:t>en</a:t>
          </a:r>
          <a:r>
            <a:rPr lang="en-US" sz="2200" b="0" i="0" kern="1200" dirty="0"/>
            <a:t> le </a:t>
          </a:r>
          <a:r>
            <a:rPr lang="en-US" sz="2200" b="0" i="0" kern="1200" dirty="0" err="1"/>
            <a:t>rendant</a:t>
          </a:r>
          <a:r>
            <a:rPr lang="en-US" sz="2200" b="0" i="0" kern="1200" dirty="0"/>
            <a:t> semblable au corps de </a:t>
          </a:r>
          <a:r>
            <a:rPr lang="en-US" sz="2200" b="0" i="0" kern="1200" dirty="0" err="1"/>
            <a:t>sa</a:t>
          </a:r>
          <a:r>
            <a:rPr lang="en-US" sz="2200" b="0" i="0" kern="1200" dirty="0"/>
            <a:t> gloire, par le </a:t>
          </a:r>
          <a:r>
            <a:rPr lang="en-US" sz="2200" b="0" i="0" kern="1200" dirty="0" err="1"/>
            <a:t>pouvoir</a:t>
          </a:r>
          <a:r>
            <a:rPr lang="en-US" sz="2200" b="0" i="0" kern="1200" dirty="0"/>
            <a:t> </a:t>
          </a:r>
          <a:r>
            <a:rPr lang="en-US" sz="2200" b="0" i="0" kern="1200" dirty="0" err="1"/>
            <a:t>qu'il</a:t>
          </a:r>
          <a:r>
            <a:rPr lang="en-US" sz="2200" b="0" i="0" kern="1200" dirty="0"/>
            <a:t> a de </a:t>
          </a:r>
          <a:r>
            <a:rPr lang="en-US" sz="2200" b="0" i="0" kern="1200" dirty="0" err="1"/>
            <a:t>s'assujettir</a:t>
          </a:r>
          <a:r>
            <a:rPr lang="en-US" sz="2200" b="0" i="0" kern="1200" dirty="0"/>
            <a:t> </a:t>
          </a:r>
          <a:r>
            <a:rPr lang="en-US" sz="2200" b="0" i="0" kern="1200" dirty="0" err="1"/>
            <a:t>toutes</a:t>
          </a:r>
          <a:r>
            <a:rPr lang="en-US" sz="2200" b="0" i="0" kern="1200" dirty="0"/>
            <a:t> choses.</a:t>
          </a:r>
          <a:endParaRPr lang="en-US" sz="2200" kern="1200" dirty="0"/>
        </a:p>
      </dsp:txBody>
      <dsp:txXfrm>
        <a:off x="115600" y="196025"/>
        <a:ext cx="6669312" cy="2136880"/>
      </dsp:txXfrm>
    </dsp:sp>
    <dsp:sp modelId="{FF0ACC2C-9DF7-E045-BEB8-2F93CAF02FF8}">
      <dsp:nvSpPr>
        <dsp:cNvPr id="0" name=""/>
        <dsp:cNvSpPr/>
      </dsp:nvSpPr>
      <dsp:spPr>
        <a:xfrm>
          <a:off x="0" y="2514745"/>
          <a:ext cx="6900512" cy="2368080"/>
        </a:xfrm>
        <a:prstGeom prst="roundRect">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0" i="0" kern="1200" dirty="0"/>
            <a:t>But our citizenship is in heaven. And we eagerly await a Savior from there, the Lord Jesus Christ, who, by the power that enables him to bring everything under his control, will transform our lowly bodies so that they will be like his glorious body.</a:t>
          </a:r>
          <a:endParaRPr lang="en-US" sz="2200" kern="1200" dirty="0"/>
        </a:p>
      </dsp:txBody>
      <dsp:txXfrm>
        <a:off x="115600" y="2630345"/>
        <a:ext cx="6669312" cy="2136880"/>
      </dsp:txXfrm>
    </dsp:sp>
    <dsp:sp modelId="{164C51F1-20AB-A84A-A3AE-7163F9BB1611}">
      <dsp:nvSpPr>
        <dsp:cNvPr id="0" name=""/>
        <dsp:cNvSpPr/>
      </dsp:nvSpPr>
      <dsp:spPr>
        <a:xfrm>
          <a:off x="0" y="4949065"/>
          <a:ext cx="6900512" cy="506650"/>
        </a:xfrm>
        <a:prstGeom prst="roundRect">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Philippiens 3: 2021, Philippians 3:20-21</a:t>
          </a:r>
        </a:p>
      </dsp:txBody>
      <dsp:txXfrm>
        <a:off x="24733" y="4973798"/>
        <a:ext cx="6851046" cy="45718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43E8B1-97CE-D143-A0C0-B5231E455E4D}">
      <dsp:nvSpPr>
        <dsp:cNvPr id="0" name=""/>
        <dsp:cNvSpPr/>
      </dsp:nvSpPr>
      <dsp:spPr>
        <a:xfrm>
          <a:off x="0" y="8980"/>
          <a:ext cx="5157787" cy="151951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kern="1200" dirty="0"/>
            <a:t>La décision de Dieu de créer implique l’accommodation</a:t>
          </a:r>
          <a:endParaRPr lang="en-US" sz="2400" kern="1200" dirty="0"/>
        </a:p>
      </dsp:txBody>
      <dsp:txXfrm>
        <a:off x="74176" y="83156"/>
        <a:ext cx="5009435" cy="1371160"/>
      </dsp:txXfrm>
    </dsp:sp>
    <dsp:sp modelId="{71E0333A-C869-AE4C-9F24-688717B97111}">
      <dsp:nvSpPr>
        <dsp:cNvPr id="0" name=""/>
        <dsp:cNvSpPr/>
      </dsp:nvSpPr>
      <dsp:spPr>
        <a:xfrm>
          <a:off x="0" y="1597613"/>
          <a:ext cx="5157787" cy="134257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kern="1200"/>
            <a:t>L’accommodation requiert une réduction dans l’omnicompétence</a:t>
          </a:r>
          <a:endParaRPr lang="en-US" sz="2400" kern="1200"/>
        </a:p>
      </dsp:txBody>
      <dsp:txXfrm>
        <a:off x="65539" y="1663152"/>
        <a:ext cx="5026709" cy="1211496"/>
      </dsp:txXfrm>
    </dsp:sp>
    <dsp:sp modelId="{93B51CA4-362B-5F43-96C3-EA4F8F543803}">
      <dsp:nvSpPr>
        <dsp:cNvPr id="0" name=""/>
        <dsp:cNvSpPr/>
      </dsp:nvSpPr>
      <dsp:spPr>
        <a:xfrm>
          <a:off x="0" y="3009308"/>
          <a:ext cx="5157787" cy="134257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kern="1200" dirty="0"/>
            <a:t>Sans laquelle une expérience authentique et non-contraignante ne soit possible</a:t>
          </a:r>
          <a:endParaRPr lang="en-US" sz="2400" kern="1200" dirty="0"/>
        </a:p>
      </dsp:txBody>
      <dsp:txXfrm>
        <a:off x="65539" y="3074847"/>
        <a:ext cx="5026709" cy="12114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43E8B1-97CE-D143-A0C0-B5231E455E4D}">
      <dsp:nvSpPr>
        <dsp:cNvPr id="0" name=""/>
        <dsp:cNvSpPr/>
      </dsp:nvSpPr>
      <dsp:spPr>
        <a:xfrm>
          <a:off x="0" y="0"/>
          <a:ext cx="5157787" cy="151951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God’s decision to create implies accommodation</a:t>
          </a:r>
        </a:p>
      </dsp:txBody>
      <dsp:txXfrm>
        <a:off x="74176" y="74176"/>
        <a:ext cx="5009435" cy="1371160"/>
      </dsp:txXfrm>
    </dsp:sp>
    <dsp:sp modelId="{71E0333A-C869-AE4C-9F24-688717B97111}">
      <dsp:nvSpPr>
        <dsp:cNvPr id="0" name=""/>
        <dsp:cNvSpPr/>
      </dsp:nvSpPr>
      <dsp:spPr>
        <a:xfrm>
          <a:off x="0" y="1597613"/>
          <a:ext cx="5157787" cy="134257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Accommodation requires a reduction in omni-competence</a:t>
          </a:r>
        </a:p>
      </dsp:txBody>
      <dsp:txXfrm>
        <a:off x="65539" y="1663152"/>
        <a:ext cx="5026709" cy="1211496"/>
      </dsp:txXfrm>
    </dsp:sp>
    <dsp:sp modelId="{93B51CA4-362B-5F43-96C3-EA4F8F543803}">
      <dsp:nvSpPr>
        <dsp:cNvPr id="0" name=""/>
        <dsp:cNvSpPr/>
      </dsp:nvSpPr>
      <dsp:spPr>
        <a:xfrm>
          <a:off x="0" y="3009308"/>
          <a:ext cx="5157787" cy="134257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Without which an authentic and non-coercive experience would not be possible</a:t>
          </a:r>
        </a:p>
      </dsp:txBody>
      <dsp:txXfrm>
        <a:off x="65539" y="3074847"/>
        <a:ext cx="5026709" cy="12114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3BE93A-0573-8D4B-AB31-9C7B3BC46A93}">
      <dsp:nvSpPr>
        <dsp:cNvPr id="0" name=""/>
        <dsp:cNvSpPr/>
      </dsp:nvSpPr>
      <dsp:spPr>
        <a:xfrm>
          <a:off x="1333" y="110983"/>
          <a:ext cx="4682211" cy="2973204"/>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D90245-4C04-4B40-AE1F-08F7033BF3B6}">
      <dsp:nvSpPr>
        <dsp:cNvPr id="0" name=""/>
        <dsp:cNvSpPr/>
      </dsp:nvSpPr>
      <dsp:spPr>
        <a:xfrm>
          <a:off x="521579" y="605216"/>
          <a:ext cx="4682211" cy="2973204"/>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fr-FR" sz="2600" kern="1200" dirty="0"/>
            <a:t>En perspective de la gloire à venir, Dieu a embrassé la souffrance en premier. Ainsi, il allait tracer la voie pour Ses fils, les patriarches, les prophètes, Son Fils, les apôtres et l’église. </a:t>
          </a:r>
          <a:endParaRPr lang="en-US" sz="2600" kern="1200" dirty="0"/>
        </a:p>
      </dsp:txBody>
      <dsp:txXfrm>
        <a:off x="608661" y="692298"/>
        <a:ext cx="4508047" cy="2799040"/>
      </dsp:txXfrm>
    </dsp:sp>
    <dsp:sp modelId="{D142ADA3-7A7D-E746-8CF0-7491CA159355}">
      <dsp:nvSpPr>
        <dsp:cNvPr id="0" name=""/>
        <dsp:cNvSpPr/>
      </dsp:nvSpPr>
      <dsp:spPr>
        <a:xfrm>
          <a:off x="5724037" y="110983"/>
          <a:ext cx="4682211" cy="2973204"/>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778593-BF71-C84C-A1ED-87F214DD3D10}">
      <dsp:nvSpPr>
        <dsp:cNvPr id="0" name=""/>
        <dsp:cNvSpPr/>
      </dsp:nvSpPr>
      <dsp:spPr>
        <a:xfrm>
          <a:off x="6244283" y="605216"/>
          <a:ext cx="4682211" cy="2973204"/>
        </a:xfrm>
        <a:prstGeom prst="roundRect">
          <a:avLst>
            <a:gd name="adj" fmla="val 10000"/>
          </a:avLst>
        </a:prstGeom>
        <a:solidFill>
          <a:schemeClr val="lt2">
            <a:alpha val="90000"/>
            <a:hueOff val="0"/>
            <a:satOff val="0"/>
            <a:lumOff val="0"/>
            <a:alphaOff val="0"/>
          </a:schemeClr>
        </a:solidFill>
        <a:ln w="1905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a:t>In view of the glory to come, God embraced suffering first. In doing so, He would pave the way for His sons—the patriarchs, the prophets, His Son, the apostles, and the Church.</a:t>
          </a:r>
        </a:p>
      </dsp:txBody>
      <dsp:txXfrm>
        <a:off x="6331365" y="692298"/>
        <a:ext cx="4508047" cy="279904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79CA82-C910-2A4F-9E26-0D765BA33754}">
      <dsp:nvSpPr>
        <dsp:cNvPr id="0" name=""/>
        <dsp:cNvSpPr/>
      </dsp:nvSpPr>
      <dsp:spPr>
        <a:xfrm>
          <a:off x="0" y="0"/>
          <a:ext cx="8412480" cy="957294"/>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fr-FR" sz="3800" kern="1200"/>
            <a:t>Abaissement &gt; Souffrance &gt; Mort</a:t>
          </a:r>
          <a:endParaRPr lang="en-US" sz="3800" kern="1200"/>
        </a:p>
      </dsp:txBody>
      <dsp:txXfrm>
        <a:off x="28038" y="28038"/>
        <a:ext cx="7298593" cy="901218"/>
      </dsp:txXfrm>
    </dsp:sp>
    <dsp:sp modelId="{0280F808-5FC2-9243-B44F-BCBD1B1C818D}">
      <dsp:nvSpPr>
        <dsp:cNvPr id="0" name=""/>
        <dsp:cNvSpPr/>
      </dsp:nvSpPr>
      <dsp:spPr>
        <a:xfrm>
          <a:off x="704545" y="1131347"/>
          <a:ext cx="8412480" cy="957294"/>
        </a:xfrm>
        <a:prstGeom prst="roundRect">
          <a:avLst>
            <a:gd name="adj" fmla="val 10000"/>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fr-FR" sz="3800" kern="1200"/>
            <a:t>Exaltation &gt; Gloire &gt; Domination</a:t>
          </a:r>
          <a:endParaRPr lang="en-US" sz="3800" kern="1200"/>
        </a:p>
      </dsp:txBody>
      <dsp:txXfrm>
        <a:off x="732583" y="1159385"/>
        <a:ext cx="7029617" cy="901218"/>
      </dsp:txXfrm>
    </dsp:sp>
    <dsp:sp modelId="{9C7723CC-CC7E-B64D-8893-BAD0F2D417E5}">
      <dsp:nvSpPr>
        <dsp:cNvPr id="0" name=""/>
        <dsp:cNvSpPr/>
      </dsp:nvSpPr>
      <dsp:spPr>
        <a:xfrm>
          <a:off x="1398574" y="2262695"/>
          <a:ext cx="8412480" cy="957294"/>
        </a:xfrm>
        <a:prstGeom prst="roundRect">
          <a:avLst>
            <a:gd name="adj" fmla="val 10000"/>
          </a:avLst>
        </a:prstGeom>
        <a:solidFill>
          <a:schemeClr val="accent2">
            <a:hueOff val="4295743"/>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fr-FR" sz="3800" kern="1200"/>
            <a:t>Humiliation &gt; Suffering &gt; Death </a:t>
          </a:r>
          <a:endParaRPr lang="en-US" sz="3800" kern="1200"/>
        </a:p>
      </dsp:txBody>
      <dsp:txXfrm>
        <a:off x="1426612" y="2290733"/>
        <a:ext cx="7040133" cy="901218"/>
      </dsp:txXfrm>
    </dsp:sp>
    <dsp:sp modelId="{992E99ED-0E8D-5C45-B8C0-B99665B6FE34}">
      <dsp:nvSpPr>
        <dsp:cNvPr id="0" name=""/>
        <dsp:cNvSpPr/>
      </dsp:nvSpPr>
      <dsp:spPr>
        <a:xfrm>
          <a:off x="2103119" y="3394043"/>
          <a:ext cx="8412480" cy="957294"/>
        </a:xfrm>
        <a:prstGeom prst="roundRect">
          <a:avLst>
            <a:gd name="adj" fmla="val 10000"/>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fr-FR" sz="3800" kern="1200"/>
            <a:t>Exaltation  &gt; Glory &gt; Dominion</a:t>
          </a:r>
          <a:endParaRPr lang="en-US" sz="3800" kern="1200"/>
        </a:p>
      </dsp:txBody>
      <dsp:txXfrm>
        <a:off x="2131157" y="3422081"/>
        <a:ext cx="7029617" cy="901218"/>
      </dsp:txXfrm>
    </dsp:sp>
    <dsp:sp modelId="{846FDEF8-62ED-5340-891B-9D7DBA108D9F}">
      <dsp:nvSpPr>
        <dsp:cNvPr id="0" name=""/>
        <dsp:cNvSpPr/>
      </dsp:nvSpPr>
      <dsp:spPr>
        <a:xfrm>
          <a:off x="7790238" y="733200"/>
          <a:ext cx="622241" cy="622241"/>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7930242" y="733200"/>
        <a:ext cx="342233" cy="468236"/>
      </dsp:txXfrm>
    </dsp:sp>
    <dsp:sp modelId="{2E16429B-D0F6-CC46-BCC8-10E7E8FB11DD}">
      <dsp:nvSpPr>
        <dsp:cNvPr id="0" name=""/>
        <dsp:cNvSpPr/>
      </dsp:nvSpPr>
      <dsp:spPr>
        <a:xfrm>
          <a:off x="8494783" y="1864548"/>
          <a:ext cx="622241" cy="622241"/>
        </a:xfrm>
        <a:prstGeom prst="downArrow">
          <a:avLst>
            <a:gd name="adj1" fmla="val 55000"/>
            <a:gd name="adj2" fmla="val 45000"/>
          </a:avLst>
        </a:prstGeom>
        <a:solidFill>
          <a:schemeClr val="accent2">
            <a:tint val="40000"/>
            <a:alpha val="90000"/>
            <a:hueOff val="3367359"/>
            <a:satOff val="-31116"/>
            <a:lumOff val="-3508"/>
            <a:alphaOff val="0"/>
          </a:schemeClr>
        </a:solidFill>
        <a:ln w="19050" cap="flat" cmpd="sng" algn="ctr">
          <a:solidFill>
            <a:schemeClr val="accent2">
              <a:tint val="40000"/>
              <a:alpha val="90000"/>
              <a:hueOff val="3367359"/>
              <a:satOff val="-31116"/>
              <a:lumOff val="-35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8634787" y="1864548"/>
        <a:ext cx="342233" cy="468236"/>
      </dsp:txXfrm>
    </dsp:sp>
    <dsp:sp modelId="{E858AD96-DE7C-324A-B3D3-79F6E2480013}">
      <dsp:nvSpPr>
        <dsp:cNvPr id="0" name=""/>
        <dsp:cNvSpPr/>
      </dsp:nvSpPr>
      <dsp:spPr>
        <a:xfrm>
          <a:off x="9188813" y="2995896"/>
          <a:ext cx="622241" cy="622241"/>
        </a:xfrm>
        <a:prstGeom prst="downArrow">
          <a:avLst>
            <a:gd name="adj1" fmla="val 55000"/>
            <a:gd name="adj2" fmla="val 45000"/>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9328817" y="2995896"/>
        <a:ext cx="342233" cy="46823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0B04B6-27BD-AB47-8251-5CC240B8BCF2}">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5DA3E6-D51F-6E4C-9DEE-EEC06DAA1947}">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b="1" kern="1200" baseline="30000"/>
            <a:t>10 </a:t>
          </a:r>
          <a:r>
            <a:rPr lang="en-US" sz="3000" kern="1200"/>
            <a:t>portant toujours avec nous dans notre corps la mort de Jésus, afin que la vie de Jésus soit aussi manifestée dans notre corps.</a:t>
          </a:r>
        </a:p>
      </dsp:txBody>
      <dsp:txXfrm>
        <a:off x="608661" y="692298"/>
        <a:ext cx="4508047" cy="2799040"/>
      </dsp:txXfrm>
    </dsp:sp>
    <dsp:sp modelId="{819E556F-1D85-F044-BD8D-118DC7B4BA1F}">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C0464A-E056-2C4E-88FB-269C12BB15C2}">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b="1" kern="1200" baseline="30000"/>
            <a:t>10 </a:t>
          </a:r>
          <a:r>
            <a:rPr lang="en-US" sz="3000" kern="1200"/>
            <a:t>We always carry around in our body the death of Jesus, so that the life of Jesus may also be revealed in our body. </a:t>
          </a:r>
        </a:p>
      </dsp:txBody>
      <dsp:txXfrm>
        <a:off x="6331365" y="692298"/>
        <a:ext cx="4508047" cy="279904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677E2-AFB2-90DB-CCE8-9E93ADFD40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FR"/>
          </a:p>
        </p:txBody>
      </p:sp>
      <p:sp>
        <p:nvSpPr>
          <p:cNvPr id="3" name="Subtitle 2">
            <a:extLst>
              <a:ext uri="{FF2B5EF4-FFF2-40B4-BE49-F238E27FC236}">
                <a16:creationId xmlns:a16="http://schemas.microsoft.com/office/drawing/2014/main" id="{78E0D5AD-3D6F-5790-ED6D-8B5E5F505E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C8420A6B-C05D-3B34-CFD5-9BEA3C42C37F}"/>
              </a:ext>
            </a:extLst>
          </p:cNvPr>
          <p:cNvSpPr>
            <a:spLocks noGrp="1"/>
          </p:cNvSpPr>
          <p:nvPr>
            <p:ph type="dt" sz="half" idx="10"/>
          </p:nvPr>
        </p:nvSpPr>
        <p:spPr/>
        <p:txBody>
          <a:bodyPr/>
          <a:lstStyle/>
          <a:p>
            <a:fld id="{81B8F32D-D8B6-4B9E-9CBF-DCAC30B7B93D}" type="datetimeFigureOut">
              <a:rPr lang="en-US" smtClean="0"/>
              <a:t>12/14/2025</a:t>
            </a:fld>
            <a:endParaRPr lang="en-US"/>
          </a:p>
        </p:txBody>
      </p:sp>
      <p:sp>
        <p:nvSpPr>
          <p:cNvPr id="5" name="Footer Placeholder 4">
            <a:extLst>
              <a:ext uri="{FF2B5EF4-FFF2-40B4-BE49-F238E27FC236}">
                <a16:creationId xmlns:a16="http://schemas.microsoft.com/office/drawing/2014/main" id="{AACCAE0E-C2A4-92A8-5BAD-81E28BB293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2493A7-324E-2CAE-B513-826BFA6240EE}"/>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4124815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39742-00DB-79EA-1476-7D62922A112D}"/>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A800E2EC-7FCD-6F56-6DC2-CC053F00C6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5982435F-4328-82BA-A630-CE462DC189B8}"/>
              </a:ext>
            </a:extLst>
          </p:cNvPr>
          <p:cNvSpPr>
            <a:spLocks noGrp="1"/>
          </p:cNvSpPr>
          <p:nvPr>
            <p:ph type="dt" sz="half" idx="10"/>
          </p:nvPr>
        </p:nvSpPr>
        <p:spPr/>
        <p:txBody>
          <a:bodyPr/>
          <a:lstStyle/>
          <a:p>
            <a:fld id="{81B8F32D-D8B6-4B9E-9CBF-DCAC30B7B93D}" type="datetimeFigureOut">
              <a:rPr lang="en-US" smtClean="0"/>
              <a:t>12/14/2025</a:t>
            </a:fld>
            <a:endParaRPr lang="en-US"/>
          </a:p>
        </p:txBody>
      </p:sp>
      <p:sp>
        <p:nvSpPr>
          <p:cNvPr id="5" name="Footer Placeholder 4">
            <a:extLst>
              <a:ext uri="{FF2B5EF4-FFF2-40B4-BE49-F238E27FC236}">
                <a16:creationId xmlns:a16="http://schemas.microsoft.com/office/drawing/2014/main" id="{E4EE1048-8B3C-F66B-E623-B686B8AB32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975E84-8F88-462F-2C2A-6970809C0D21}"/>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81843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E18625-6474-5562-3789-29C2250B46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37BD8E84-DCA2-CA58-0663-C525A67C274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381E6536-F201-2404-BBBA-F2250536FF4D}"/>
              </a:ext>
            </a:extLst>
          </p:cNvPr>
          <p:cNvSpPr>
            <a:spLocks noGrp="1"/>
          </p:cNvSpPr>
          <p:nvPr>
            <p:ph type="dt" sz="half" idx="10"/>
          </p:nvPr>
        </p:nvSpPr>
        <p:spPr/>
        <p:txBody>
          <a:bodyPr/>
          <a:lstStyle/>
          <a:p>
            <a:fld id="{81B8F32D-D8B6-4B9E-9CBF-DCAC30B7B93D}" type="datetimeFigureOut">
              <a:rPr lang="en-US" smtClean="0"/>
              <a:t>12/14/2025</a:t>
            </a:fld>
            <a:endParaRPr lang="en-US"/>
          </a:p>
        </p:txBody>
      </p:sp>
      <p:sp>
        <p:nvSpPr>
          <p:cNvPr id="5" name="Footer Placeholder 4">
            <a:extLst>
              <a:ext uri="{FF2B5EF4-FFF2-40B4-BE49-F238E27FC236}">
                <a16:creationId xmlns:a16="http://schemas.microsoft.com/office/drawing/2014/main" id="{EA44BE94-9E0E-3BAB-D0C8-7914BCE3B7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78940-20D6-1D4C-E1CD-79FC4672F234}"/>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241365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796F1-2DA4-FDA3-A5EE-BCBEA3371C76}"/>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D47A48CD-A664-872F-1EEB-8EC769820B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EBDF73CF-BA06-2250-9121-E608264141E8}"/>
              </a:ext>
            </a:extLst>
          </p:cNvPr>
          <p:cNvSpPr>
            <a:spLocks noGrp="1"/>
          </p:cNvSpPr>
          <p:nvPr>
            <p:ph type="dt" sz="half" idx="10"/>
          </p:nvPr>
        </p:nvSpPr>
        <p:spPr/>
        <p:txBody>
          <a:bodyPr/>
          <a:lstStyle/>
          <a:p>
            <a:fld id="{81B8F32D-D8B6-4B9E-9CBF-DCAC30B7B93D}" type="datetimeFigureOut">
              <a:rPr lang="en-US" smtClean="0"/>
              <a:t>12/14/2025</a:t>
            </a:fld>
            <a:endParaRPr lang="en-US"/>
          </a:p>
        </p:txBody>
      </p:sp>
      <p:sp>
        <p:nvSpPr>
          <p:cNvPr id="5" name="Footer Placeholder 4">
            <a:extLst>
              <a:ext uri="{FF2B5EF4-FFF2-40B4-BE49-F238E27FC236}">
                <a16:creationId xmlns:a16="http://schemas.microsoft.com/office/drawing/2014/main" id="{FC2597D3-5D5D-5F40-5518-30427F5837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7DA16F-75AF-7264-A9B8-48F8ED351018}"/>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76756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EEC8B-3EE8-D71B-91E3-0F191CA5AE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38669A5D-1DD3-574F-6F3B-3CC9FD86DAA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4A0792-2D29-B493-24A1-D62F59EC8CE4}"/>
              </a:ext>
            </a:extLst>
          </p:cNvPr>
          <p:cNvSpPr>
            <a:spLocks noGrp="1"/>
          </p:cNvSpPr>
          <p:nvPr>
            <p:ph type="dt" sz="half" idx="10"/>
          </p:nvPr>
        </p:nvSpPr>
        <p:spPr/>
        <p:txBody>
          <a:bodyPr/>
          <a:lstStyle/>
          <a:p>
            <a:fld id="{81B8F32D-D8B6-4B9E-9CBF-DCAC30B7B93D}" type="datetimeFigureOut">
              <a:rPr lang="en-US" smtClean="0"/>
              <a:t>12/14/2025</a:t>
            </a:fld>
            <a:endParaRPr lang="en-US"/>
          </a:p>
        </p:txBody>
      </p:sp>
      <p:sp>
        <p:nvSpPr>
          <p:cNvPr id="5" name="Footer Placeholder 4">
            <a:extLst>
              <a:ext uri="{FF2B5EF4-FFF2-40B4-BE49-F238E27FC236}">
                <a16:creationId xmlns:a16="http://schemas.microsoft.com/office/drawing/2014/main" id="{C4C31B3B-EF26-9E0F-B2A3-64628E04DC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9D7859-1C6B-A93A-7568-51AE8BC2892A}"/>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2680098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35205-03A2-06C2-A627-2387C27A06B5}"/>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4AE8A8C6-F3AE-A2CE-D58D-0F96583C95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074F9DB2-5FBE-3B00-C9F6-00500171D3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C96695C4-FFB6-1125-2301-DC5F9F9E588B}"/>
              </a:ext>
            </a:extLst>
          </p:cNvPr>
          <p:cNvSpPr>
            <a:spLocks noGrp="1"/>
          </p:cNvSpPr>
          <p:nvPr>
            <p:ph type="dt" sz="half" idx="10"/>
          </p:nvPr>
        </p:nvSpPr>
        <p:spPr/>
        <p:txBody>
          <a:bodyPr/>
          <a:lstStyle/>
          <a:p>
            <a:fld id="{81B8F32D-D8B6-4B9E-9CBF-DCAC30B7B93D}" type="datetimeFigureOut">
              <a:rPr lang="en-US" smtClean="0"/>
              <a:t>12/14/2025</a:t>
            </a:fld>
            <a:endParaRPr lang="en-US"/>
          </a:p>
        </p:txBody>
      </p:sp>
      <p:sp>
        <p:nvSpPr>
          <p:cNvPr id="6" name="Footer Placeholder 5">
            <a:extLst>
              <a:ext uri="{FF2B5EF4-FFF2-40B4-BE49-F238E27FC236}">
                <a16:creationId xmlns:a16="http://schemas.microsoft.com/office/drawing/2014/main" id="{A4DFC3B7-BC9F-4A73-B2BD-F8A0468CAA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017B4F-D377-EE8D-5D54-A2CBFD7C8608}"/>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2093524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BC021-3B03-568E-15B8-93D151643BE9}"/>
              </a:ext>
            </a:extLst>
          </p:cNvPr>
          <p:cNvSpPr>
            <a:spLocks noGrp="1"/>
          </p:cNvSpPr>
          <p:nvPr>
            <p:ph type="title"/>
          </p:nvPr>
        </p:nvSpPr>
        <p:spPr>
          <a:xfrm>
            <a:off x="839788" y="365125"/>
            <a:ext cx="10515600" cy="1325563"/>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AE0A8F9D-4501-C0E4-50BA-8B29267118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766E26-5AED-8CD0-DB16-DF317CCB4C6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5A74D756-9170-9790-385E-1F9DA8CF01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ED7ACF-58D7-FAFC-0D60-B737D8AC17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D889CA6D-B509-5AAA-29ED-14A8BBF2033F}"/>
              </a:ext>
            </a:extLst>
          </p:cNvPr>
          <p:cNvSpPr>
            <a:spLocks noGrp="1"/>
          </p:cNvSpPr>
          <p:nvPr>
            <p:ph type="dt" sz="half" idx="10"/>
          </p:nvPr>
        </p:nvSpPr>
        <p:spPr/>
        <p:txBody>
          <a:bodyPr/>
          <a:lstStyle/>
          <a:p>
            <a:fld id="{81B8F32D-D8B6-4B9E-9CBF-DCAC30B7B93D}" type="datetimeFigureOut">
              <a:rPr lang="en-US" smtClean="0"/>
              <a:t>12/14/2025</a:t>
            </a:fld>
            <a:endParaRPr lang="en-US"/>
          </a:p>
        </p:txBody>
      </p:sp>
      <p:sp>
        <p:nvSpPr>
          <p:cNvPr id="8" name="Footer Placeholder 7">
            <a:extLst>
              <a:ext uri="{FF2B5EF4-FFF2-40B4-BE49-F238E27FC236}">
                <a16:creationId xmlns:a16="http://schemas.microsoft.com/office/drawing/2014/main" id="{78DA886E-9203-9105-7D63-923D5FF8C69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F882FB-F5C9-DE7D-D005-CA604A66A75C}"/>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262059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096C6-8DDC-90F2-DF4E-E6E2D1AA221B}"/>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52C44680-E2F5-18F1-9D83-B1BA9ED10336}"/>
              </a:ext>
            </a:extLst>
          </p:cNvPr>
          <p:cNvSpPr>
            <a:spLocks noGrp="1"/>
          </p:cNvSpPr>
          <p:nvPr>
            <p:ph type="dt" sz="half" idx="10"/>
          </p:nvPr>
        </p:nvSpPr>
        <p:spPr/>
        <p:txBody>
          <a:bodyPr/>
          <a:lstStyle/>
          <a:p>
            <a:fld id="{81B8F32D-D8B6-4B9E-9CBF-DCAC30B7B93D}" type="datetimeFigureOut">
              <a:rPr lang="en-US" smtClean="0"/>
              <a:t>12/14/2025</a:t>
            </a:fld>
            <a:endParaRPr lang="en-US"/>
          </a:p>
        </p:txBody>
      </p:sp>
      <p:sp>
        <p:nvSpPr>
          <p:cNvPr id="4" name="Footer Placeholder 3">
            <a:extLst>
              <a:ext uri="{FF2B5EF4-FFF2-40B4-BE49-F238E27FC236}">
                <a16:creationId xmlns:a16="http://schemas.microsoft.com/office/drawing/2014/main" id="{911D0B1C-B306-AAC2-7C41-C4E4A469617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23EAC3-42E6-F748-02FD-E2CC5CFBA5AF}"/>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072187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021651-41B7-BAB0-3D4E-1E30AA2E3D2C}"/>
              </a:ext>
            </a:extLst>
          </p:cNvPr>
          <p:cNvSpPr>
            <a:spLocks noGrp="1"/>
          </p:cNvSpPr>
          <p:nvPr>
            <p:ph type="dt" sz="half" idx="10"/>
          </p:nvPr>
        </p:nvSpPr>
        <p:spPr/>
        <p:txBody>
          <a:bodyPr/>
          <a:lstStyle/>
          <a:p>
            <a:fld id="{81B8F32D-D8B6-4B9E-9CBF-DCAC30B7B93D}" type="datetimeFigureOut">
              <a:rPr lang="en-US" smtClean="0"/>
              <a:t>12/14/2025</a:t>
            </a:fld>
            <a:endParaRPr lang="en-US"/>
          </a:p>
        </p:txBody>
      </p:sp>
      <p:sp>
        <p:nvSpPr>
          <p:cNvPr id="3" name="Footer Placeholder 2">
            <a:extLst>
              <a:ext uri="{FF2B5EF4-FFF2-40B4-BE49-F238E27FC236}">
                <a16:creationId xmlns:a16="http://schemas.microsoft.com/office/drawing/2014/main" id="{FCF7FE18-EB77-0250-675D-089E7C37E9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EBD05BA-258F-6039-5340-C36C5353DE8C}"/>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4256774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99CA8-E0CA-54A3-F80D-E2EC9AC967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04C2269F-493F-8E5C-8B3E-29799986D6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F22391FB-1908-5854-760A-47879C4541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9C069E-3D35-42C0-4B1F-7747691F41E3}"/>
              </a:ext>
            </a:extLst>
          </p:cNvPr>
          <p:cNvSpPr>
            <a:spLocks noGrp="1"/>
          </p:cNvSpPr>
          <p:nvPr>
            <p:ph type="dt" sz="half" idx="10"/>
          </p:nvPr>
        </p:nvSpPr>
        <p:spPr/>
        <p:txBody>
          <a:bodyPr/>
          <a:lstStyle/>
          <a:p>
            <a:fld id="{81B8F32D-D8B6-4B9E-9CBF-DCAC30B7B93D}" type="datetimeFigureOut">
              <a:rPr lang="en-US" smtClean="0"/>
              <a:t>12/14/2025</a:t>
            </a:fld>
            <a:endParaRPr lang="en-US"/>
          </a:p>
        </p:txBody>
      </p:sp>
      <p:sp>
        <p:nvSpPr>
          <p:cNvPr id="6" name="Footer Placeholder 5">
            <a:extLst>
              <a:ext uri="{FF2B5EF4-FFF2-40B4-BE49-F238E27FC236}">
                <a16:creationId xmlns:a16="http://schemas.microsoft.com/office/drawing/2014/main" id="{66EB8538-2026-38D7-3110-39A0516FFB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0F7303-1023-82CD-9F47-C09C3CBA4D13}"/>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76562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C3763-66F7-14D0-0354-D3B8DB08A2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4B77073A-263C-A19C-B769-515B2981DF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a:extLst>
              <a:ext uri="{FF2B5EF4-FFF2-40B4-BE49-F238E27FC236}">
                <a16:creationId xmlns:a16="http://schemas.microsoft.com/office/drawing/2014/main" id="{D3125EEC-6783-AAAD-E98B-F67D6F1B37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AC7703-0D40-0ACF-EF94-8903F9854A54}"/>
              </a:ext>
            </a:extLst>
          </p:cNvPr>
          <p:cNvSpPr>
            <a:spLocks noGrp="1"/>
          </p:cNvSpPr>
          <p:nvPr>
            <p:ph type="dt" sz="half" idx="10"/>
          </p:nvPr>
        </p:nvSpPr>
        <p:spPr/>
        <p:txBody>
          <a:bodyPr/>
          <a:lstStyle/>
          <a:p>
            <a:fld id="{81B8F32D-D8B6-4B9E-9CBF-DCAC30B7B93D}" type="datetimeFigureOut">
              <a:rPr lang="en-US" smtClean="0"/>
              <a:t>12/14/2025</a:t>
            </a:fld>
            <a:endParaRPr lang="en-US"/>
          </a:p>
        </p:txBody>
      </p:sp>
      <p:sp>
        <p:nvSpPr>
          <p:cNvPr id="6" name="Footer Placeholder 5">
            <a:extLst>
              <a:ext uri="{FF2B5EF4-FFF2-40B4-BE49-F238E27FC236}">
                <a16:creationId xmlns:a16="http://schemas.microsoft.com/office/drawing/2014/main" id="{1E5F5B35-A7BD-D8FB-C252-526EBB3AC1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D57051-AA36-2672-CFBB-6A54F78468F3}"/>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4084859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2FC08F-B9DB-1BFD-C66F-2411C11FE5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C13A4CF4-BA79-7268-4B65-D57758D63E9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04F3FFA5-E7FC-D620-F869-C2B762F8E6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1B8F32D-D8B6-4B9E-9CBF-DCAC30B7B93D}" type="datetimeFigureOut">
              <a:rPr lang="en-US" smtClean="0"/>
              <a:pPr/>
              <a:t>12/14/2025</a:t>
            </a:fld>
            <a:endParaRPr lang="en-US" dirty="0"/>
          </a:p>
        </p:txBody>
      </p:sp>
      <p:sp>
        <p:nvSpPr>
          <p:cNvPr id="5" name="Footer Placeholder 4">
            <a:extLst>
              <a:ext uri="{FF2B5EF4-FFF2-40B4-BE49-F238E27FC236}">
                <a16:creationId xmlns:a16="http://schemas.microsoft.com/office/drawing/2014/main" id="{AE9E3C7A-0C0F-4E5F-4BFC-C0E4B6051B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6F4457F5-8C86-E504-287D-8C0F09E450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0553ECD-7F6D-420D-93CA-D8D15EB427AC}" type="slidenum">
              <a:rPr lang="en-US" smtClean="0"/>
              <a:pPr/>
              <a:t>‹#›</a:t>
            </a:fld>
            <a:endParaRPr lang="en-US" dirty="0"/>
          </a:p>
        </p:txBody>
      </p:sp>
    </p:spTree>
    <p:extLst>
      <p:ext uri="{BB962C8B-B14F-4D97-AF65-F5344CB8AC3E}">
        <p14:creationId xmlns:p14="http://schemas.microsoft.com/office/powerpoint/2010/main" val="3380236246"/>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hyperlink" Target="https://www.biblegateway.com/passage/?search=Luc%2012&amp;version=NIV" TargetMode="External"/><Relationship Id="rId2" Type="http://schemas.openxmlformats.org/officeDocument/2006/relationships/hyperlink" Target="https://www.biblegateway.com/passage/?search=Luc%2012&amp;version=LSG"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hyperlink" Target="http://www.raisonnons.org/"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57F69E0-C4B0-4BEC-A689-4F8D877F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group of colorful lights&#10;&#10;AI-generated content may be incorrect.">
            <a:extLst>
              <a:ext uri="{FF2B5EF4-FFF2-40B4-BE49-F238E27FC236}">
                <a16:creationId xmlns:a16="http://schemas.microsoft.com/office/drawing/2014/main" id="{E1292F06-EF5B-3CC2-923C-7203DA80A01C}"/>
              </a:ext>
            </a:extLst>
          </p:cNvPr>
          <p:cNvPicPr>
            <a:picLocks noChangeAspect="1"/>
          </p:cNvPicPr>
          <p:nvPr/>
        </p:nvPicPr>
        <p:blipFill>
          <a:blip r:embed="rId2">
            <a:alphaModFix amt="50000"/>
          </a:blip>
          <a:srcRect t="9978" r="-1" b="-1"/>
          <a:stretch>
            <a:fillRect/>
          </a:stretch>
        </p:blipFill>
        <p:spPr>
          <a:xfrm>
            <a:off x="20" y="10"/>
            <a:ext cx="12188932" cy="6857990"/>
          </a:xfrm>
          <a:prstGeom prst="rect">
            <a:avLst/>
          </a:prstGeom>
        </p:spPr>
      </p:pic>
      <p:sp>
        <p:nvSpPr>
          <p:cNvPr id="2" name="Title 1">
            <a:extLst>
              <a:ext uri="{FF2B5EF4-FFF2-40B4-BE49-F238E27FC236}">
                <a16:creationId xmlns:a16="http://schemas.microsoft.com/office/drawing/2014/main" id="{4F714FD3-57D2-384F-4B9C-A14DE185843E}"/>
              </a:ext>
            </a:extLst>
          </p:cNvPr>
          <p:cNvSpPr>
            <a:spLocks noGrp="1"/>
          </p:cNvSpPr>
          <p:nvPr>
            <p:ph type="ctrTitle"/>
          </p:nvPr>
        </p:nvSpPr>
        <p:spPr>
          <a:xfrm>
            <a:off x="1524000" y="1122363"/>
            <a:ext cx="9144000" cy="3063240"/>
          </a:xfrm>
        </p:spPr>
        <p:txBody>
          <a:bodyPr>
            <a:normAutofit/>
          </a:bodyPr>
          <a:lstStyle/>
          <a:p>
            <a:r>
              <a:rPr lang="fr-FR" sz="6600" b="1" dirty="0">
                <a:solidFill>
                  <a:schemeClr val="bg1"/>
                </a:solidFill>
              </a:rPr>
              <a:t>Le sens de la souffrance dans la théologie biblique </a:t>
            </a:r>
          </a:p>
        </p:txBody>
      </p:sp>
      <p:sp>
        <p:nvSpPr>
          <p:cNvPr id="3" name="Subtitle 2">
            <a:extLst>
              <a:ext uri="{FF2B5EF4-FFF2-40B4-BE49-F238E27FC236}">
                <a16:creationId xmlns:a16="http://schemas.microsoft.com/office/drawing/2014/main" id="{ABA43B69-D138-81CF-4DB4-AA61577AD44B}"/>
              </a:ext>
            </a:extLst>
          </p:cNvPr>
          <p:cNvSpPr>
            <a:spLocks noGrp="1"/>
          </p:cNvSpPr>
          <p:nvPr>
            <p:ph type="subTitle" idx="1"/>
          </p:nvPr>
        </p:nvSpPr>
        <p:spPr>
          <a:xfrm>
            <a:off x="1527048" y="4599432"/>
            <a:ext cx="9144000" cy="1536192"/>
          </a:xfrm>
        </p:spPr>
        <p:txBody>
          <a:bodyPr>
            <a:noAutofit/>
          </a:bodyPr>
          <a:lstStyle/>
          <a:p>
            <a:r>
              <a:rPr lang="fr-FR" sz="6000" b="1" dirty="0">
                <a:solidFill>
                  <a:schemeClr val="bg1"/>
                </a:solidFill>
              </a:rPr>
              <a:t>The </a:t>
            </a:r>
            <a:r>
              <a:rPr lang="fr-FR" sz="6000" b="1" dirty="0" err="1">
                <a:solidFill>
                  <a:schemeClr val="bg1"/>
                </a:solidFill>
              </a:rPr>
              <a:t>meaning</a:t>
            </a:r>
            <a:r>
              <a:rPr lang="fr-FR" sz="6000" b="1" dirty="0">
                <a:solidFill>
                  <a:schemeClr val="bg1"/>
                </a:solidFill>
              </a:rPr>
              <a:t> of </a:t>
            </a:r>
            <a:r>
              <a:rPr lang="fr-FR" sz="6000" b="1" dirty="0" err="1">
                <a:solidFill>
                  <a:schemeClr val="bg1"/>
                </a:solidFill>
              </a:rPr>
              <a:t>suffering</a:t>
            </a:r>
            <a:r>
              <a:rPr lang="fr-FR" sz="6000" b="1" dirty="0">
                <a:solidFill>
                  <a:schemeClr val="bg1"/>
                </a:solidFill>
              </a:rPr>
              <a:t> in </a:t>
            </a:r>
            <a:r>
              <a:rPr lang="fr-FR" sz="6000" b="1" dirty="0" err="1">
                <a:solidFill>
                  <a:schemeClr val="bg1"/>
                </a:solidFill>
              </a:rPr>
              <a:t>biblical</a:t>
            </a:r>
            <a:r>
              <a:rPr lang="fr-FR" sz="6000" b="1" dirty="0">
                <a:solidFill>
                  <a:schemeClr val="bg1"/>
                </a:solidFill>
              </a:rPr>
              <a:t> </a:t>
            </a:r>
            <a:r>
              <a:rPr lang="fr-FR" sz="6000" b="1" dirty="0" err="1">
                <a:solidFill>
                  <a:schemeClr val="bg1"/>
                </a:solidFill>
              </a:rPr>
              <a:t>theology</a:t>
            </a:r>
            <a:r>
              <a:rPr lang="fr-FR" sz="6000" b="1" dirty="0">
                <a:solidFill>
                  <a:schemeClr val="bg1"/>
                </a:solidFill>
              </a:rPr>
              <a:t> </a:t>
            </a:r>
          </a:p>
        </p:txBody>
      </p:sp>
      <p:sp>
        <p:nvSpPr>
          <p:cNvPr id="11" name="sketchy line">
            <a:extLst>
              <a:ext uri="{FF2B5EF4-FFF2-40B4-BE49-F238E27FC236}">
                <a16:creationId xmlns:a16="http://schemas.microsoft.com/office/drawing/2014/main" id="{9F6380B4-6A1C-481E-8408-B4E6C75B9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368623"/>
            <a:ext cx="4243589" cy="18288"/>
          </a:xfrm>
          <a:custGeom>
            <a:avLst/>
            <a:gdLst>
              <a:gd name="csX0" fmla="*/ 0 w 4243589"/>
              <a:gd name="csY0" fmla="*/ 0 h 18288"/>
              <a:gd name="csX1" fmla="*/ 478919 w 4243589"/>
              <a:gd name="csY1" fmla="*/ 0 h 18288"/>
              <a:gd name="csX2" fmla="*/ 957839 w 4243589"/>
              <a:gd name="csY2" fmla="*/ 0 h 18288"/>
              <a:gd name="csX3" fmla="*/ 1521630 w 4243589"/>
              <a:gd name="csY3" fmla="*/ 0 h 18288"/>
              <a:gd name="csX4" fmla="*/ 2212729 w 4243589"/>
              <a:gd name="csY4" fmla="*/ 0 h 18288"/>
              <a:gd name="csX5" fmla="*/ 2734084 w 4243589"/>
              <a:gd name="csY5" fmla="*/ 0 h 18288"/>
              <a:gd name="csX6" fmla="*/ 3255439 w 4243589"/>
              <a:gd name="csY6" fmla="*/ 0 h 18288"/>
              <a:gd name="csX7" fmla="*/ 4243589 w 4243589"/>
              <a:gd name="csY7" fmla="*/ 0 h 18288"/>
              <a:gd name="csX8" fmla="*/ 4243589 w 4243589"/>
              <a:gd name="csY8" fmla="*/ 18288 h 18288"/>
              <a:gd name="csX9" fmla="*/ 3594926 w 4243589"/>
              <a:gd name="csY9" fmla="*/ 18288 h 18288"/>
              <a:gd name="csX10" fmla="*/ 3073571 w 4243589"/>
              <a:gd name="csY10" fmla="*/ 18288 h 18288"/>
              <a:gd name="csX11" fmla="*/ 2552216 w 4243589"/>
              <a:gd name="csY11" fmla="*/ 18288 h 18288"/>
              <a:gd name="csX12" fmla="*/ 1903553 w 4243589"/>
              <a:gd name="csY12" fmla="*/ 18288 h 18288"/>
              <a:gd name="csX13" fmla="*/ 1212454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rgbClr val="FFFFFF">
              <a:alpha val="75000"/>
            </a:srgbClr>
          </a:solidFill>
          <a:ln w="44450" cap="rnd">
            <a:solidFill>
              <a:schemeClr val="bg1">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28106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D940C-0C10-B42D-6AF5-D1A154B5112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7669107-3450-8FE4-03CC-D0751B361E3C}"/>
              </a:ext>
            </a:extLst>
          </p:cNvPr>
          <p:cNvSpPr>
            <a:spLocks noGrp="1"/>
          </p:cNvSpPr>
          <p:nvPr>
            <p:ph type="title"/>
          </p:nvPr>
        </p:nvSpPr>
        <p:spPr>
          <a:xfrm>
            <a:off x="635000" y="640823"/>
            <a:ext cx="3418659" cy="5583148"/>
          </a:xfrm>
        </p:spPr>
        <p:txBody>
          <a:bodyPr anchor="ctr">
            <a:normAutofit/>
          </a:bodyPr>
          <a:lstStyle/>
          <a:p>
            <a:br>
              <a:rPr lang="en-US" altLang="en-US" sz="3000" b="1" dirty="0"/>
            </a:br>
            <a:br>
              <a:rPr lang="en-US" altLang="en-US" sz="3000" b="1" dirty="0"/>
            </a:br>
            <a:br>
              <a:rPr lang="en-US" altLang="en-US" sz="3000" b="1" dirty="0"/>
            </a:br>
            <a:r>
              <a:rPr lang="en-US" altLang="en-US" sz="3000" b="1" dirty="0"/>
              <a:t>SUFFERING PREPARES US FOR ETERNAL GLORY </a:t>
            </a:r>
            <a:br>
              <a:rPr lang="en-US" altLang="en-US" sz="3000" b="1" dirty="0"/>
            </a:br>
            <a:br>
              <a:rPr lang="en-US" altLang="en-US" sz="3000" b="1" dirty="0"/>
            </a:br>
            <a:r>
              <a:rPr lang="en-US" sz="3000" b="1" dirty="0"/>
              <a:t>LA SOUFFRANCE PRÉPARE LA GLOIRE ÉTERNELLE</a:t>
            </a:r>
            <a:br>
              <a:rPr lang="fr-FR" sz="3000" b="1" dirty="0"/>
            </a:br>
            <a:br>
              <a:rPr lang="en-US" altLang="en-US" sz="3000" b="1" dirty="0"/>
            </a:br>
            <a:endParaRPr lang="fr-FR" sz="3000" dirty="0"/>
          </a:p>
        </p:txBody>
      </p:sp>
      <p:graphicFrame>
        <p:nvGraphicFramePr>
          <p:cNvPr id="8" name="Content Placeholder 5">
            <a:extLst>
              <a:ext uri="{FF2B5EF4-FFF2-40B4-BE49-F238E27FC236}">
                <a16:creationId xmlns:a16="http://schemas.microsoft.com/office/drawing/2014/main" id="{E6D23F8E-8C38-D964-3601-97C5AB9178AD}"/>
              </a:ext>
            </a:extLst>
          </p:cNvPr>
          <p:cNvGraphicFramePr>
            <a:graphicFrameLocks noGrp="1"/>
          </p:cNvGraphicFramePr>
          <p:nvPr>
            <p:ph idx="1"/>
            <p:extLst>
              <p:ext uri="{D42A27DB-BD31-4B8C-83A1-F6EECF244321}">
                <p14:modId xmlns:p14="http://schemas.microsoft.com/office/powerpoint/2010/main" val="4236518344"/>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78813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C78E6E5-7832-276D-EDDD-EE106E688E9A}"/>
              </a:ext>
            </a:extLst>
          </p:cNvPr>
          <p:cNvSpPr>
            <a:spLocks noGrp="1"/>
          </p:cNvSpPr>
          <p:nvPr>
            <p:ph type="body" idx="1"/>
          </p:nvPr>
        </p:nvSpPr>
        <p:spPr>
          <a:xfrm>
            <a:off x="689476" y="503715"/>
            <a:ext cx="5157787" cy="1325083"/>
          </a:xfrm>
        </p:spPr>
        <p:txBody>
          <a:bodyPr>
            <a:noAutofit/>
          </a:bodyPr>
          <a:lstStyle/>
          <a:p>
            <a:endParaRPr lang="fr-FR" sz="3000" dirty="0"/>
          </a:p>
          <a:p>
            <a:r>
              <a:rPr lang="fr-FR" sz="3000" dirty="0">
                <a:solidFill>
                  <a:srgbClr val="FF0000"/>
                </a:solidFill>
              </a:rPr>
              <a:t>La longanimité de Dieu :       Le premier modèle de souffrance</a:t>
            </a:r>
          </a:p>
        </p:txBody>
      </p:sp>
      <p:graphicFrame>
        <p:nvGraphicFramePr>
          <p:cNvPr id="9" name="Content Placeholder 2">
            <a:extLst>
              <a:ext uri="{FF2B5EF4-FFF2-40B4-BE49-F238E27FC236}">
                <a16:creationId xmlns:a16="http://schemas.microsoft.com/office/drawing/2014/main" id="{7438E209-B921-7CFB-C3A3-0C91A6278738}"/>
              </a:ext>
            </a:extLst>
          </p:cNvPr>
          <p:cNvGraphicFramePr>
            <a:graphicFrameLocks noGrp="1"/>
          </p:cNvGraphicFramePr>
          <p:nvPr>
            <p:ph sz="half" idx="2"/>
            <p:extLst>
              <p:ext uri="{D42A27DB-BD31-4B8C-83A1-F6EECF244321}">
                <p14:modId xmlns:p14="http://schemas.microsoft.com/office/powerpoint/2010/main" val="4032474107"/>
              </p:ext>
            </p:extLst>
          </p:nvPr>
        </p:nvGraphicFramePr>
        <p:xfrm>
          <a:off x="839788" y="1828799"/>
          <a:ext cx="5157787" cy="43608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 Placeholder 5">
            <a:extLst>
              <a:ext uri="{FF2B5EF4-FFF2-40B4-BE49-F238E27FC236}">
                <a16:creationId xmlns:a16="http://schemas.microsoft.com/office/drawing/2014/main" id="{63251A60-FBB7-2115-0B8D-4677417C7466}"/>
              </a:ext>
            </a:extLst>
          </p:cNvPr>
          <p:cNvSpPr>
            <a:spLocks noGrp="1"/>
          </p:cNvSpPr>
          <p:nvPr>
            <p:ph type="body" sz="quarter" idx="3"/>
          </p:nvPr>
        </p:nvSpPr>
        <p:spPr>
          <a:xfrm>
            <a:off x="6096000" y="503716"/>
            <a:ext cx="5183188" cy="988533"/>
          </a:xfrm>
        </p:spPr>
        <p:txBody>
          <a:bodyPr>
            <a:normAutofit fontScale="92500"/>
          </a:bodyPr>
          <a:lstStyle/>
          <a:p>
            <a:r>
              <a:rPr lang="en-US" sz="3200" dirty="0">
                <a:solidFill>
                  <a:srgbClr val="FF0000"/>
                </a:solidFill>
              </a:rPr>
              <a:t>The Longsuffering of God: The First Model of Suffering</a:t>
            </a:r>
            <a:endParaRPr lang="fr-FR" sz="3200" dirty="0">
              <a:solidFill>
                <a:srgbClr val="FF0000"/>
              </a:solidFill>
            </a:endParaRPr>
          </a:p>
        </p:txBody>
      </p:sp>
      <p:graphicFrame>
        <p:nvGraphicFramePr>
          <p:cNvPr id="2" name="Content Placeholder 2">
            <a:extLst>
              <a:ext uri="{FF2B5EF4-FFF2-40B4-BE49-F238E27FC236}">
                <a16:creationId xmlns:a16="http://schemas.microsoft.com/office/drawing/2014/main" id="{B974ED2E-748E-F1CE-8755-81C2CA24D48F}"/>
              </a:ext>
            </a:extLst>
          </p:cNvPr>
          <p:cNvGraphicFramePr>
            <a:graphicFrameLocks/>
          </p:cNvGraphicFramePr>
          <p:nvPr>
            <p:extLst>
              <p:ext uri="{D42A27DB-BD31-4B8C-83A1-F6EECF244321}">
                <p14:modId xmlns:p14="http://schemas.microsoft.com/office/powerpoint/2010/main" val="4039180958"/>
              </p:ext>
            </p:extLst>
          </p:nvPr>
        </p:nvGraphicFramePr>
        <p:xfrm>
          <a:off x="6317957" y="1828798"/>
          <a:ext cx="5157787" cy="436086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035215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FEF085B8-A2C0-4A6F-B663-CCC56F3CD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13">
            <a:extLst>
              <a:ext uri="{FF2B5EF4-FFF2-40B4-BE49-F238E27FC236}">
                <a16:creationId xmlns:a16="http://schemas.microsoft.com/office/drawing/2014/main" id="{2658F6D6-96E0-421A-96D6-3DF4040085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11">
            <a:extLst>
              <a:ext uri="{FF2B5EF4-FFF2-40B4-BE49-F238E27FC236}">
                <a16:creationId xmlns:a16="http://schemas.microsoft.com/office/drawing/2014/main" id="{3CF62545-93A0-4FD5-9B48-48DCA794CB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Title 6">
            <a:extLst>
              <a:ext uri="{FF2B5EF4-FFF2-40B4-BE49-F238E27FC236}">
                <a16:creationId xmlns:a16="http://schemas.microsoft.com/office/drawing/2014/main" id="{FBFDEBCF-F4BA-24F1-AFA0-ABEA53B2EBDA}"/>
              </a:ext>
            </a:extLst>
          </p:cNvPr>
          <p:cNvSpPr>
            <a:spLocks noGrp="1"/>
          </p:cNvSpPr>
          <p:nvPr>
            <p:ph type="title"/>
          </p:nvPr>
        </p:nvSpPr>
        <p:spPr>
          <a:xfrm>
            <a:off x="838200" y="365125"/>
            <a:ext cx="10515600" cy="1325563"/>
          </a:xfrm>
        </p:spPr>
        <p:txBody>
          <a:bodyPr>
            <a:normAutofit/>
          </a:bodyPr>
          <a:lstStyle/>
          <a:p>
            <a:r>
              <a:rPr lang="fr-FR" b="1" dirty="0"/>
              <a:t>La souffrance de Dieu | </a:t>
            </a:r>
            <a:r>
              <a:rPr lang="fr-FR" b="1" dirty="0" err="1"/>
              <a:t>God’s</a:t>
            </a:r>
            <a:r>
              <a:rPr lang="fr-FR" b="1" dirty="0"/>
              <a:t> </a:t>
            </a:r>
            <a:r>
              <a:rPr lang="fr-FR" b="1" dirty="0" err="1"/>
              <a:t>suffering</a:t>
            </a:r>
            <a:r>
              <a:rPr lang="fr-FR" b="1" dirty="0"/>
              <a:t> </a:t>
            </a:r>
          </a:p>
        </p:txBody>
      </p:sp>
      <p:sp>
        <p:nvSpPr>
          <p:cNvPr id="8" name="Content Placeholder 7">
            <a:extLst>
              <a:ext uri="{FF2B5EF4-FFF2-40B4-BE49-F238E27FC236}">
                <a16:creationId xmlns:a16="http://schemas.microsoft.com/office/drawing/2014/main" id="{57C3A093-CB19-EA59-795B-36FB4B4C701C}"/>
              </a:ext>
            </a:extLst>
          </p:cNvPr>
          <p:cNvSpPr>
            <a:spLocks noGrp="1"/>
          </p:cNvSpPr>
          <p:nvPr>
            <p:ph sz="half" idx="1"/>
          </p:nvPr>
        </p:nvSpPr>
        <p:spPr>
          <a:xfrm>
            <a:off x="838200" y="2010833"/>
            <a:ext cx="5096934" cy="4166130"/>
          </a:xfrm>
        </p:spPr>
        <p:txBody>
          <a:bodyPr>
            <a:noAutofit/>
          </a:bodyPr>
          <a:lstStyle/>
          <a:p>
            <a:pPr marL="0" indent="0">
              <a:buNone/>
            </a:pPr>
            <a:r>
              <a:rPr lang="fr-FR" sz="2500" b="1" dirty="0"/>
              <a:t>Morale</a:t>
            </a:r>
            <a:r>
              <a:rPr lang="fr-FR" sz="2500" dirty="0"/>
              <a:t> : Il endure le péché de l’humanité (</a:t>
            </a:r>
            <a:r>
              <a:rPr lang="fr-FR" sz="2500" dirty="0" err="1"/>
              <a:t>Gen</a:t>
            </a:r>
            <a:r>
              <a:rPr lang="fr-FR" sz="2500" dirty="0"/>
              <a:t>. 15.16)</a:t>
            </a:r>
          </a:p>
          <a:p>
            <a:pPr marL="0" indent="0">
              <a:buNone/>
            </a:pPr>
            <a:endParaRPr lang="fr-FR" sz="2500" dirty="0"/>
          </a:p>
          <a:p>
            <a:pPr marL="0" indent="0">
              <a:buNone/>
            </a:pPr>
            <a:r>
              <a:rPr lang="fr-FR" sz="2500" b="1" dirty="0"/>
              <a:t>Patiente</a:t>
            </a:r>
            <a:r>
              <a:rPr lang="fr-FR" sz="2500" dirty="0"/>
              <a:t> : Il use de patience afin que plusieurs soient sauvés (2 Pierre 3.9)</a:t>
            </a:r>
          </a:p>
          <a:p>
            <a:endParaRPr lang="fr-FR" sz="2500" dirty="0"/>
          </a:p>
          <a:p>
            <a:pPr marL="0" indent="0">
              <a:buNone/>
            </a:pPr>
            <a:r>
              <a:rPr lang="fr-FR" sz="2500" b="1" dirty="0"/>
              <a:t>Volontaire</a:t>
            </a:r>
            <a:r>
              <a:rPr lang="fr-FR" sz="2500" dirty="0"/>
              <a:t> : Il accepte la rébellion humaine afin d’amener au monde un peuple racheté</a:t>
            </a:r>
          </a:p>
        </p:txBody>
      </p:sp>
      <p:sp>
        <p:nvSpPr>
          <p:cNvPr id="9" name="Content Placeholder 8">
            <a:extLst>
              <a:ext uri="{FF2B5EF4-FFF2-40B4-BE49-F238E27FC236}">
                <a16:creationId xmlns:a16="http://schemas.microsoft.com/office/drawing/2014/main" id="{784D3E0B-A035-949A-1ABC-1EFB1E3D82D4}"/>
              </a:ext>
            </a:extLst>
          </p:cNvPr>
          <p:cNvSpPr>
            <a:spLocks noGrp="1"/>
          </p:cNvSpPr>
          <p:nvPr>
            <p:ph sz="half" idx="2"/>
          </p:nvPr>
        </p:nvSpPr>
        <p:spPr>
          <a:xfrm>
            <a:off x="6256866" y="2010833"/>
            <a:ext cx="5096933" cy="4166130"/>
          </a:xfrm>
        </p:spPr>
        <p:txBody>
          <a:bodyPr>
            <a:normAutofit/>
          </a:bodyPr>
          <a:lstStyle/>
          <a:p>
            <a:pPr marL="0" indent="0">
              <a:buNone/>
            </a:pPr>
            <a:r>
              <a:rPr lang="en-US" sz="2500" b="1" dirty="0"/>
              <a:t>Moral:</a:t>
            </a:r>
            <a:r>
              <a:rPr lang="en-US" sz="2500" dirty="0"/>
              <a:t> He endures the sin of humanity (Gen. 15:16)</a:t>
            </a:r>
          </a:p>
          <a:p>
            <a:pPr marL="0" indent="0">
              <a:buNone/>
            </a:pPr>
            <a:br>
              <a:rPr lang="en-US" sz="2500" dirty="0"/>
            </a:br>
            <a:r>
              <a:rPr lang="en-US" sz="2500" b="1" dirty="0"/>
              <a:t>Patient:</a:t>
            </a:r>
            <a:r>
              <a:rPr lang="en-US" sz="2500" dirty="0"/>
              <a:t> He shows patience so that many may be saved (2 Peter 3:9)</a:t>
            </a:r>
          </a:p>
          <a:p>
            <a:pPr marL="0" indent="0">
              <a:buNone/>
            </a:pPr>
            <a:endParaRPr lang="en-US" sz="2500" dirty="0"/>
          </a:p>
          <a:p>
            <a:pPr marL="0" indent="0">
              <a:buNone/>
            </a:pPr>
            <a:br>
              <a:rPr lang="en-US" sz="2500" dirty="0"/>
            </a:br>
            <a:r>
              <a:rPr lang="en-US" sz="2500" b="1" dirty="0"/>
              <a:t>Voluntary:</a:t>
            </a:r>
            <a:r>
              <a:rPr lang="en-US" sz="2500" dirty="0"/>
              <a:t> He accepts human rebellion in order to bring into the world a redeemed people</a:t>
            </a:r>
            <a:endParaRPr lang="fr-FR" sz="2500" dirty="0"/>
          </a:p>
        </p:txBody>
      </p:sp>
    </p:spTree>
    <p:extLst>
      <p:ext uri="{BB962C8B-B14F-4D97-AF65-F5344CB8AC3E}">
        <p14:creationId xmlns:p14="http://schemas.microsoft.com/office/powerpoint/2010/main" val="3232144567"/>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6DD9A1B-23F2-4443-B0D4-00FF72D27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C5A69CBB-DA63-440A-B853-88D42A6FE4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9660" y="873720"/>
            <a:ext cx="10534650" cy="4962109"/>
          </a:xfrm>
          <a:custGeom>
            <a:avLst/>
            <a:gdLst>
              <a:gd name="connsiteX0" fmla="*/ 6180200 w 10534650"/>
              <a:gd name="connsiteY0" fmla="*/ 4801197 h 4962109"/>
              <a:gd name="connsiteX1" fmla="*/ 6147637 w 10534650"/>
              <a:gd name="connsiteY1" fmla="*/ 4805291 h 4962109"/>
              <a:gd name="connsiteX2" fmla="*/ 6164640 w 10534650"/>
              <a:gd name="connsiteY2" fmla="*/ 4804893 h 4962109"/>
              <a:gd name="connsiteX3" fmla="*/ 6180200 w 10534650"/>
              <a:gd name="connsiteY3" fmla="*/ 4801197 h 4962109"/>
              <a:gd name="connsiteX4" fmla="*/ 5969537 w 10534650"/>
              <a:gd name="connsiteY4" fmla="*/ 4731750 h 4962109"/>
              <a:gd name="connsiteX5" fmla="*/ 5980870 w 10534650"/>
              <a:gd name="connsiteY5" fmla="*/ 4743324 h 4962109"/>
              <a:gd name="connsiteX6" fmla="*/ 5980870 w 10534650"/>
              <a:gd name="connsiteY6" fmla="*/ 4743323 h 4962109"/>
              <a:gd name="connsiteX7" fmla="*/ 6712815 w 10534650"/>
              <a:gd name="connsiteY7" fmla="*/ 4676908 h 4962109"/>
              <a:gd name="connsiteX8" fmla="*/ 6712815 w 10534650"/>
              <a:gd name="connsiteY8" fmla="*/ 4676909 h 4962109"/>
              <a:gd name="connsiteX9" fmla="*/ 6734605 w 10534650"/>
              <a:gd name="connsiteY9" fmla="*/ 4700281 h 4962109"/>
              <a:gd name="connsiteX10" fmla="*/ 6712815 w 10534650"/>
              <a:gd name="connsiteY10" fmla="*/ 4676908 h 4962109"/>
              <a:gd name="connsiteX11" fmla="*/ 5236566 w 10534650"/>
              <a:gd name="connsiteY11" fmla="*/ 4571169 h 4962109"/>
              <a:gd name="connsiteX12" fmla="*/ 5264294 w 10534650"/>
              <a:gd name="connsiteY12" fmla="*/ 4579674 h 4962109"/>
              <a:gd name="connsiteX13" fmla="*/ 5280204 w 10534650"/>
              <a:gd name="connsiteY13" fmla="*/ 4586908 h 4962109"/>
              <a:gd name="connsiteX14" fmla="*/ 5280336 w 10534650"/>
              <a:gd name="connsiteY14" fmla="*/ 4586967 h 4962109"/>
              <a:gd name="connsiteX15" fmla="*/ 5294396 w 10534650"/>
              <a:gd name="connsiteY15" fmla="*/ 4593609 h 4962109"/>
              <a:gd name="connsiteX16" fmla="*/ 5296104 w 10534650"/>
              <a:gd name="connsiteY16" fmla="*/ 4594130 h 4962109"/>
              <a:gd name="connsiteX17" fmla="*/ 5301566 w 10534650"/>
              <a:gd name="connsiteY17" fmla="*/ 4596610 h 4962109"/>
              <a:gd name="connsiteX18" fmla="*/ 5323749 w 10534650"/>
              <a:gd name="connsiteY18" fmla="*/ 4602562 h 4962109"/>
              <a:gd name="connsiteX19" fmla="*/ 5296104 w 10534650"/>
              <a:gd name="connsiteY19" fmla="*/ 4594130 h 4962109"/>
              <a:gd name="connsiteX20" fmla="*/ 5280336 w 10534650"/>
              <a:gd name="connsiteY20" fmla="*/ 4586967 h 4962109"/>
              <a:gd name="connsiteX21" fmla="*/ 5266003 w 10534650"/>
              <a:gd name="connsiteY21" fmla="*/ 4580197 h 4962109"/>
              <a:gd name="connsiteX22" fmla="*/ 5264294 w 10534650"/>
              <a:gd name="connsiteY22" fmla="*/ 4579674 h 4962109"/>
              <a:gd name="connsiteX23" fmla="*/ 5258823 w 10534650"/>
              <a:gd name="connsiteY23" fmla="*/ 4577184 h 4962109"/>
              <a:gd name="connsiteX24" fmla="*/ 5236566 w 10534650"/>
              <a:gd name="connsiteY24" fmla="*/ 4571169 h 4962109"/>
              <a:gd name="connsiteX25" fmla="*/ 5514391 w 10534650"/>
              <a:gd name="connsiteY25" fmla="*/ 4562409 h 4962109"/>
              <a:gd name="connsiteX26" fmla="*/ 5571581 w 10534650"/>
              <a:gd name="connsiteY26" fmla="*/ 4569638 h 4962109"/>
              <a:gd name="connsiteX27" fmla="*/ 5542458 w 10534650"/>
              <a:gd name="connsiteY27" fmla="*/ 4562909 h 4962109"/>
              <a:gd name="connsiteX28" fmla="*/ 5514391 w 10534650"/>
              <a:gd name="connsiteY28" fmla="*/ 4562409 h 4962109"/>
              <a:gd name="connsiteX29" fmla="*/ 3097094 w 10534650"/>
              <a:gd name="connsiteY29" fmla="*/ 4429045 h 4962109"/>
              <a:gd name="connsiteX30" fmla="*/ 3088347 w 10534650"/>
              <a:gd name="connsiteY30" fmla="*/ 4439791 h 4962109"/>
              <a:gd name="connsiteX31" fmla="*/ 3072652 w 10534650"/>
              <a:gd name="connsiteY31" fmla="*/ 4457084 h 4962109"/>
              <a:gd name="connsiteX32" fmla="*/ 3053825 w 10534650"/>
              <a:gd name="connsiteY32" fmla="*/ 4465207 h 4962109"/>
              <a:gd name="connsiteX33" fmla="*/ 3088348 w 10534650"/>
              <a:gd name="connsiteY33" fmla="*/ 4439791 h 4962109"/>
              <a:gd name="connsiteX34" fmla="*/ 4090071 w 10534650"/>
              <a:gd name="connsiteY34" fmla="*/ 4402823 h 4962109"/>
              <a:gd name="connsiteX35" fmla="*/ 4105672 w 10534650"/>
              <a:gd name="connsiteY35" fmla="*/ 4404644 h 4962109"/>
              <a:gd name="connsiteX36" fmla="*/ 4121173 w 10534650"/>
              <a:gd name="connsiteY36" fmla="*/ 4414076 h 4962109"/>
              <a:gd name="connsiteX37" fmla="*/ 4105673 w 10534650"/>
              <a:gd name="connsiteY37" fmla="*/ 4404644 h 4962109"/>
              <a:gd name="connsiteX38" fmla="*/ 4105672 w 10534650"/>
              <a:gd name="connsiteY38" fmla="*/ 4404644 h 4962109"/>
              <a:gd name="connsiteX39" fmla="*/ 4105672 w 10534650"/>
              <a:gd name="connsiteY39" fmla="*/ 4404644 h 4962109"/>
              <a:gd name="connsiteX40" fmla="*/ 4090071 w 10534650"/>
              <a:gd name="connsiteY40" fmla="*/ 4402823 h 4962109"/>
              <a:gd name="connsiteX41" fmla="*/ 3874703 w 10534650"/>
              <a:gd name="connsiteY41" fmla="*/ 4390456 h 4962109"/>
              <a:gd name="connsiteX42" fmla="*/ 3921126 w 10534650"/>
              <a:gd name="connsiteY42" fmla="*/ 4417222 h 4962109"/>
              <a:gd name="connsiteX43" fmla="*/ 3896594 w 10534650"/>
              <a:gd name="connsiteY43" fmla="*/ 4409211 h 4962109"/>
              <a:gd name="connsiteX44" fmla="*/ 3874703 w 10534650"/>
              <a:gd name="connsiteY44" fmla="*/ 4390456 h 4962109"/>
              <a:gd name="connsiteX45" fmla="*/ 7873706 w 10534650"/>
              <a:gd name="connsiteY45" fmla="*/ 4301238 h 4962109"/>
              <a:gd name="connsiteX46" fmla="*/ 7892206 w 10534650"/>
              <a:gd name="connsiteY46" fmla="*/ 4317039 h 4962109"/>
              <a:gd name="connsiteX47" fmla="*/ 7899880 w 10534650"/>
              <a:gd name="connsiteY47" fmla="*/ 4320773 h 4962109"/>
              <a:gd name="connsiteX48" fmla="*/ 7892205 w 10534650"/>
              <a:gd name="connsiteY48" fmla="*/ 4317038 h 4962109"/>
              <a:gd name="connsiteX49" fmla="*/ 7873706 w 10534650"/>
              <a:gd name="connsiteY49" fmla="*/ 4301238 h 4962109"/>
              <a:gd name="connsiteX50" fmla="*/ 1456506 w 10534650"/>
              <a:gd name="connsiteY50" fmla="*/ 3863438 h 4962109"/>
              <a:gd name="connsiteX51" fmla="*/ 1442667 w 10534650"/>
              <a:gd name="connsiteY51" fmla="*/ 3867764 h 4962109"/>
              <a:gd name="connsiteX52" fmla="*/ 1397372 w 10534650"/>
              <a:gd name="connsiteY52" fmla="*/ 3890362 h 4962109"/>
              <a:gd name="connsiteX53" fmla="*/ 1442668 w 10534650"/>
              <a:gd name="connsiteY53" fmla="*/ 3867764 h 4962109"/>
              <a:gd name="connsiteX54" fmla="*/ 1071905 w 10534650"/>
              <a:gd name="connsiteY54" fmla="*/ 3816123 h 4962109"/>
              <a:gd name="connsiteX55" fmla="*/ 1062478 w 10534650"/>
              <a:gd name="connsiteY55" fmla="*/ 3818725 h 4962109"/>
              <a:gd name="connsiteX56" fmla="*/ 1022563 w 10534650"/>
              <a:gd name="connsiteY56" fmla="*/ 3825445 h 4962109"/>
              <a:gd name="connsiteX57" fmla="*/ 1062480 w 10534650"/>
              <a:gd name="connsiteY57" fmla="*/ 3818725 h 4962109"/>
              <a:gd name="connsiteX58" fmla="*/ 1209869 w 10534650"/>
              <a:gd name="connsiteY58" fmla="*/ 3815014 h 4962109"/>
              <a:gd name="connsiteX59" fmla="*/ 1257364 w 10534650"/>
              <a:gd name="connsiteY59" fmla="*/ 3832567 h 4962109"/>
              <a:gd name="connsiteX60" fmla="*/ 1209869 w 10534650"/>
              <a:gd name="connsiteY60" fmla="*/ 3815014 h 4962109"/>
              <a:gd name="connsiteX61" fmla="*/ 0 w 10534650"/>
              <a:gd name="connsiteY61" fmla="*/ 0 h 4962109"/>
              <a:gd name="connsiteX62" fmla="*/ 10534650 w 10534650"/>
              <a:gd name="connsiteY62" fmla="*/ 0 h 4962109"/>
              <a:gd name="connsiteX63" fmla="*/ 10534650 w 10534650"/>
              <a:gd name="connsiteY63" fmla="*/ 3353931 h 4962109"/>
              <a:gd name="connsiteX64" fmla="*/ 10495227 w 10534650"/>
              <a:gd name="connsiteY64" fmla="*/ 3401247 h 4962109"/>
              <a:gd name="connsiteX65" fmla="*/ 10463118 w 10534650"/>
              <a:gd name="connsiteY65" fmla="*/ 3434133 h 4962109"/>
              <a:gd name="connsiteX66" fmla="*/ 10378879 w 10534650"/>
              <a:gd name="connsiteY66" fmla="*/ 3472380 h 4962109"/>
              <a:gd name="connsiteX67" fmla="*/ 10304799 w 10534650"/>
              <a:gd name="connsiteY67" fmla="*/ 3500370 h 4962109"/>
              <a:gd name="connsiteX68" fmla="*/ 10250242 w 10534650"/>
              <a:gd name="connsiteY68" fmla="*/ 3533216 h 4962109"/>
              <a:gd name="connsiteX69" fmla="*/ 10204013 w 10534650"/>
              <a:gd name="connsiteY69" fmla="*/ 3563655 h 4962109"/>
              <a:gd name="connsiteX70" fmla="*/ 10098588 w 10534650"/>
              <a:gd name="connsiteY70" fmla="*/ 3643324 h 4962109"/>
              <a:gd name="connsiteX71" fmla="*/ 9983369 w 10534650"/>
              <a:gd name="connsiteY71" fmla="*/ 3708784 h 4962109"/>
              <a:gd name="connsiteX72" fmla="*/ 9888637 w 10534650"/>
              <a:gd name="connsiteY72" fmla="*/ 3792146 h 4962109"/>
              <a:gd name="connsiteX73" fmla="*/ 9848780 w 10534650"/>
              <a:gd name="connsiteY73" fmla="*/ 3838049 h 4962109"/>
              <a:gd name="connsiteX74" fmla="*/ 9769701 w 10534650"/>
              <a:gd name="connsiteY74" fmla="*/ 3865885 h 4962109"/>
              <a:gd name="connsiteX75" fmla="*/ 9682888 w 10534650"/>
              <a:gd name="connsiteY75" fmla="*/ 3911938 h 4962109"/>
              <a:gd name="connsiteX76" fmla="*/ 9620297 w 10534650"/>
              <a:gd name="connsiteY76" fmla="*/ 3959262 h 4962109"/>
              <a:gd name="connsiteX77" fmla="*/ 9572344 w 10534650"/>
              <a:gd name="connsiteY77" fmla="*/ 3990515 h 4962109"/>
              <a:gd name="connsiteX78" fmla="*/ 9505537 w 10534650"/>
              <a:gd name="connsiteY78" fmla="*/ 4020672 h 4962109"/>
              <a:gd name="connsiteX79" fmla="*/ 9437819 w 10534650"/>
              <a:gd name="connsiteY79" fmla="*/ 4061525 h 4962109"/>
              <a:gd name="connsiteX80" fmla="*/ 9404527 w 10534650"/>
              <a:gd name="connsiteY80" fmla="*/ 4087281 h 4962109"/>
              <a:gd name="connsiteX81" fmla="*/ 9340611 w 10534650"/>
              <a:gd name="connsiteY81" fmla="*/ 4129506 h 4962109"/>
              <a:gd name="connsiteX82" fmla="*/ 9275062 w 10534650"/>
              <a:gd name="connsiteY82" fmla="*/ 4168468 h 4962109"/>
              <a:gd name="connsiteX83" fmla="*/ 9154049 w 10534650"/>
              <a:gd name="connsiteY83" fmla="*/ 4209968 h 4962109"/>
              <a:gd name="connsiteX84" fmla="*/ 9041981 w 10534650"/>
              <a:gd name="connsiteY84" fmla="*/ 4275454 h 4962109"/>
              <a:gd name="connsiteX85" fmla="*/ 8953407 w 10534650"/>
              <a:gd name="connsiteY85" fmla="*/ 4322870 h 4962109"/>
              <a:gd name="connsiteX86" fmla="*/ 8901537 w 10534650"/>
              <a:gd name="connsiteY86" fmla="*/ 4354413 h 4962109"/>
              <a:gd name="connsiteX87" fmla="*/ 8805370 w 10534650"/>
              <a:gd name="connsiteY87" fmla="*/ 4426175 h 4962109"/>
              <a:gd name="connsiteX88" fmla="*/ 8658874 w 10534650"/>
              <a:gd name="connsiteY88" fmla="*/ 4498599 h 4962109"/>
              <a:gd name="connsiteX89" fmla="*/ 8570718 w 10534650"/>
              <a:gd name="connsiteY89" fmla="*/ 4537136 h 4962109"/>
              <a:gd name="connsiteX90" fmla="*/ 8382959 w 10534650"/>
              <a:gd name="connsiteY90" fmla="*/ 4591539 h 4962109"/>
              <a:gd name="connsiteX91" fmla="*/ 8322237 w 10534650"/>
              <a:gd name="connsiteY91" fmla="*/ 4611347 h 4962109"/>
              <a:gd name="connsiteX92" fmla="*/ 8253574 w 10534650"/>
              <a:gd name="connsiteY92" fmla="*/ 4622451 h 4962109"/>
              <a:gd name="connsiteX93" fmla="*/ 8142452 w 10534650"/>
              <a:gd name="connsiteY93" fmla="*/ 4652191 h 4962109"/>
              <a:gd name="connsiteX94" fmla="*/ 7926082 w 10534650"/>
              <a:gd name="connsiteY94" fmla="*/ 4701680 h 4962109"/>
              <a:gd name="connsiteX95" fmla="*/ 7878875 w 10534650"/>
              <a:gd name="connsiteY95" fmla="*/ 4708305 h 4962109"/>
              <a:gd name="connsiteX96" fmla="*/ 7757501 w 10534650"/>
              <a:gd name="connsiteY96" fmla="*/ 4741432 h 4962109"/>
              <a:gd name="connsiteX97" fmla="*/ 7684511 w 10534650"/>
              <a:gd name="connsiteY97" fmla="*/ 4764301 h 4962109"/>
              <a:gd name="connsiteX98" fmla="*/ 7624515 w 10534650"/>
              <a:gd name="connsiteY98" fmla="*/ 4776179 h 4962109"/>
              <a:gd name="connsiteX99" fmla="*/ 7571930 w 10534650"/>
              <a:gd name="connsiteY99" fmla="*/ 4780027 h 4962109"/>
              <a:gd name="connsiteX100" fmla="*/ 7432402 w 10534650"/>
              <a:gd name="connsiteY100" fmla="*/ 4807278 h 4962109"/>
              <a:gd name="connsiteX101" fmla="*/ 7376754 w 10534650"/>
              <a:gd name="connsiteY101" fmla="*/ 4817968 h 4962109"/>
              <a:gd name="connsiteX102" fmla="*/ 7231546 w 10534650"/>
              <a:gd name="connsiteY102" fmla="*/ 4857825 h 4962109"/>
              <a:gd name="connsiteX103" fmla="*/ 7109089 w 10534650"/>
              <a:gd name="connsiteY103" fmla="*/ 4882341 h 4962109"/>
              <a:gd name="connsiteX104" fmla="*/ 7057788 w 10534650"/>
              <a:gd name="connsiteY104" fmla="*/ 4894624 h 4962109"/>
              <a:gd name="connsiteX105" fmla="*/ 6941125 w 10534650"/>
              <a:gd name="connsiteY105" fmla="*/ 4913041 h 4962109"/>
              <a:gd name="connsiteX106" fmla="*/ 6874857 w 10534650"/>
              <a:gd name="connsiteY106" fmla="*/ 4927091 h 4962109"/>
              <a:gd name="connsiteX107" fmla="*/ 6714789 w 10534650"/>
              <a:gd name="connsiteY107" fmla="*/ 4937175 h 4962109"/>
              <a:gd name="connsiteX108" fmla="*/ 6549597 w 10534650"/>
              <a:gd name="connsiteY108" fmla="*/ 4946170 h 4962109"/>
              <a:gd name="connsiteX109" fmla="*/ 6459201 w 10534650"/>
              <a:gd name="connsiteY109" fmla="*/ 4946704 h 4962109"/>
              <a:gd name="connsiteX110" fmla="*/ 6379993 w 10534650"/>
              <a:gd name="connsiteY110" fmla="*/ 4951898 h 4962109"/>
              <a:gd name="connsiteX111" fmla="*/ 6311205 w 10534650"/>
              <a:gd name="connsiteY111" fmla="*/ 4953901 h 4962109"/>
              <a:gd name="connsiteX112" fmla="*/ 6201505 w 10534650"/>
              <a:gd name="connsiteY112" fmla="*/ 4959986 h 4962109"/>
              <a:gd name="connsiteX113" fmla="*/ 6156018 w 10534650"/>
              <a:gd name="connsiteY113" fmla="*/ 4960421 h 4962109"/>
              <a:gd name="connsiteX114" fmla="*/ 6049276 w 10534650"/>
              <a:gd name="connsiteY114" fmla="*/ 4952977 h 4962109"/>
              <a:gd name="connsiteX115" fmla="*/ 6012280 w 10534650"/>
              <a:gd name="connsiteY115" fmla="*/ 4948608 h 4962109"/>
              <a:gd name="connsiteX116" fmla="*/ 5942361 w 10534650"/>
              <a:gd name="connsiteY116" fmla="*/ 4920847 h 4962109"/>
              <a:gd name="connsiteX117" fmla="*/ 5933980 w 10534650"/>
              <a:gd name="connsiteY117" fmla="*/ 4918608 h 4962109"/>
              <a:gd name="connsiteX118" fmla="*/ 5887681 w 10534650"/>
              <a:gd name="connsiteY118" fmla="*/ 4906368 h 4962109"/>
              <a:gd name="connsiteX119" fmla="*/ 5862209 w 10534650"/>
              <a:gd name="connsiteY119" fmla="*/ 4901667 h 4962109"/>
              <a:gd name="connsiteX120" fmla="*/ 5765973 w 10534650"/>
              <a:gd name="connsiteY120" fmla="*/ 4876200 h 4962109"/>
              <a:gd name="connsiteX121" fmla="*/ 5710431 w 10534650"/>
              <a:gd name="connsiteY121" fmla="*/ 4863519 h 4962109"/>
              <a:gd name="connsiteX122" fmla="*/ 5664908 w 10534650"/>
              <a:gd name="connsiteY122" fmla="*/ 4861723 h 4962109"/>
              <a:gd name="connsiteX123" fmla="*/ 5585007 w 10534650"/>
              <a:gd name="connsiteY123" fmla="*/ 4857960 h 4962109"/>
              <a:gd name="connsiteX124" fmla="*/ 5559231 w 10534650"/>
              <a:gd name="connsiteY124" fmla="*/ 4860477 h 4962109"/>
              <a:gd name="connsiteX125" fmla="*/ 5444811 w 10534650"/>
              <a:gd name="connsiteY125" fmla="*/ 4840451 h 4962109"/>
              <a:gd name="connsiteX126" fmla="*/ 5379124 w 10534650"/>
              <a:gd name="connsiteY126" fmla="*/ 4835057 h 4962109"/>
              <a:gd name="connsiteX127" fmla="*/ 5306093 w 10534650"/>
              <a:gd name="connsiteY127" fmla="*/ 4814877 h 4962109"/>
              <a:gd name="connsiteX128" fmla="*/ 5284433 w 10534650"/>
              <a:gd name="connsiteY128" fmla="*/ 4814147 h 4962109"/>
              <a:gd name="connsiteX129" fmla="*/ 5260152 w 10534650"/>
              <a:gd name="connsiteY129" fmla="*/ 4813796 h 4962109"/>
              <a:gd name="connsiteX130" fmla="*/ 5185829 w 10534650"/>
              <a:gd name="connsiteY130" fmla="*/ 4809858 h 4962109"/>
              <a:gd name="connsiteX131" fmla="*/ 5140387 w 10534650"/>
              <a:gd name="connsiteY131" fmla="*/ 4812334 h 4962109"/>
              <a:gd name="connsiteX132" fmla="*/ 5054734 w 10534650"/>
              <a:gd name="connsiteY132" fmla="*/ 4803174 h 4962109"/>
              <a:gd name="connsiteX133" fmla="*/ 5022638 w 10534650"/>
              <a:gd name="connsiteY133" fmla="*/ 4805814 h 4962109"/>
              <a:gd name="connsiteX134" fmla="*/ 4942261 w 10534650"/>
              <a:gd name="connsiteY134" fmla="*/ 4800907 h 4962109"/>
              <a:gd name="connsiteX135" fmla="*/ 4870420 w 10534650"/>
              <a:gd name="connsiteY135" fmla="*/ 4793240 h 4962109"/>
              <a:gd name="connsiteX136" fmla="*/ 4800874 w 10534650"/>
              <a:gd name="connsiteY136" fmla="*/ 4789997 h 4962109"/>
              <a:gd name="connsiteX137" fmla="*/ 4750778 w 10534650"/>
              <a:gd name="connsiteY137" fmla="*/ 4792713 h 4962109"/>
              <a:gd name="connsiteX138" fmla="*/ 4696598 w 10534650"/>
              <a:gd name="connsiteY138" fmla="*/ 4792741 h 4962109"/>
              <a:gd name="connsiteX139" fmla="*/ 4546427 w 10534650"/>
              <a:gd name="connsiteY139" fmla="*/ 4804612 h 4962109"/>
              <a:gd name="connsiteX140" fmla="*/ 4519273 w 10534650"/>
              <a:gd name="connsiteY140" fmla="*/ 4797386 h 4962109"/>
              <a:gd name="connsiteX141" fmla="*/ 4363361 w 10534650"/>
              <a:gd name="connsiteY141" fmla="*/ 4781778 h 4962109"/>
              <a:gd name="connsiteX142" fmla="*/ 4329354 w 10534650"/>
              <a:gd name="connsiteY142" fmla="*/ 4779838 h 4962109"/>
              <a:gd name="connsiteX143" fmla="*/ 4239595 w 10534650"/>
              <a:gd name="connsiteY143" fmla="*/ 4751840 h 4962109"/>
              <a:gd name="connsiteX144" fmla="*/ 4096514 w 10534650"/>
              <a:gd name="connsiteY144" fmla="*/ 4776811 h 4962109"/>
              <a:gd name="connsiteX145" fmla="*/ 3961888 w 10534650"/>
              <a:gd name="connsiteY145" fmla="*/ 4811077 h 4962109"/>
              <a:gd name="connsiteX146" fmla="*/ 3944891 w 10534650"/>
              <a:gd name="connsiteY146" fmla="*/ 4815486 h 4962109"/>
              <a:gd name="connsiteX147" fmla="*/ 3896970 w 10534650"/>
              <a:gd name="connsiteY147" fmla="*/ 4821693 h 4962109"/>
              <a:gd name="connsiteX148" fmla="*/ 3838196 w 10534650"/>
              <a:gd name="connsiteY148" fmla="*/ 4821037 h 4962109"/>
              <a:gd name="connsiteX149" fmla="*/ 3800670 w 10534650"/>
              <a:gd name="connsiteY149" fmla="*/ 4823403 h 4962109"/>
              <a:gd name="connsiteX150" fmla="*/ 3797857 w 10534650"/>
              <a:gd name="connsiteY150" fmla="*/ 4823456 h 4962109"/>
              <a:gd name="connsiteX151" fmla="*/ 3740361 w 10534650"/>
              <a:gd name="connsiteY151" fmla="*/ 4819547 h 4962109"/>
              <a:gd name="connsiteX152" fmla="*/ 3733853 w 10534650"/>
              <a:gd name="connsiteY152" fmla="*/ 4818257 h 4962109"/>
              <a:gd name="connsiteX153" fmla="*/ 3704618 w 10534650"/>
              <a:gd name="connsiteY153" fmla="*/ 4809915 h 4962109"/>
              <a:gd name="connsiteX154" fmla="*/ 3622533 w 10534650"/>
              <a:gd name="connsiteY154" fmla="*/ 4789121 h 4962109"/>
              <a:gd name="connsiteX155" fmla="*/ 3545207 w 10534650"/>
              <a:gd name="connsiteY155" fmla="*/ 4769391 h 4962109"/>
              <a:gd name="connsiteX156" fmla="*/ 3519303 w 10534650"/>
              <a:gd name="connsiteY156" fmla="*/ 4784698 h 4962109"/>
              <a:gd name="connsiteX157" fmla="*/ 3480065 w 10534650"/>
              <a:gd name="connsiteY157" fmla="*/ 4796876 h 4962109"/>
              <a:gd name="connsiteX158" fmla="*/ 3438793 w 10534650"/>
              <a:gd name="connsiteY158" fmla="*/ 4776257 h 4962109"/>
              <a:gd name="connsiteX159" fmla="*/ 3341926 w 10534650"/>
              <a:gd name="connsiteY159" fmla="*/ 4732751 h 4962109"/>
              <a:gd name="connsiteX160" fmla="*/ 3279243 w 10534650"/>
              <a:gd name="connsiteY160" fmla="*/ 4726817 h 4962109"/>
              <a:gd name="connsiteX161" fmla="*/ 3143823 w 10534650"/>
              <a:gd name="connsiteY161" fmla="*/ 4701842 h 4962109"/>
              <a:gd name="connsiteX162" fmla="*/ 3056138 w 10534650"/>
              <a:gd name="connsiteY162" fmla="*/ 4673429 h 4962109"/>
              <a:gd name="connsiteX163" fmla="*/ 2993770 w 10534650"/>
              <a:gd name="connsiteY163" fmla="*/ 4643771 h 4962109"/>
              <a:gd name="connsiteX164" fmla="*/ 2904225 w 10534650"/>
              <a:gd name="connsiteY164" fmla="*/ 4604470 h 4962109"/>
              <a:gd name="connsiteX165" fmla="*/ 2813231 w 10534650"/>
              <a:gd name="connsiteY165" fmla="*/ 4581028 h 4962109"/>
              <a:gd name="connsiteX166" fmla="*/ 2748028 w 10534650"/>
              <a:gd name="connsiteY166" fmla="*/ 4554886 h 4962109"/>
              <a:gd name="connsiteX167" fmla="*/ 2667581 w 10534650"/>
              <a:gd name="connsiteY167" fmla="*/ 4534574 h 4962109"/>
              <a:gd name="connsiteX168" fmla="*/ 2599283 w 10534650"/>
              <a:gd name="connsiteY168" fmla="*/ 4529376 h 4962109"/>
              <a:gd name="connsiteX169" fmla="*/ 2491986 w 10534650"/>
              <a:gd name="connsiteY169" fmla="*/ 4524678 h 4962109"/>
              <a:gd name="connsiteX170" fmla="*/ 2363895 w 10534650"/>
              <a:gd name="connsiteY170" fmla="*/ 4471069 h 4962109"/>
              <a:gd name="connsiteX171" fmla="*/ 2311566 w 10534650"/>
              <a:gd name="connsiteY171" fmla="*/ 4457491 h 4962109"/>
              <a:gd name="connsiteX172" fmla="*/ 2262011 w 10534650"/>
              <a:gd name="connsiteY172" fmla="*/ 4449484 h 4962109"/>
              <a:gd name="connsiteX173" fmla="*/ 2158206 w 10534650"/>
              <a:gd name="connsiteY173" fmla="*/ 4412555 h 4962109"/>
              <a:gd name="connsiteX174" fmla="*/ 2115838 w 10534650"/>
              <a:gd name="connsiteY174" fmla="*/ 4399840 h 4962109"/>
              <a:gd name="connsiteX175" fmla="*/ 2055614 w 10534650"/>
              <a:gd name="connsiteY175" fmla="*/ 4395932 h 4962109"/>
              <a:gd name="connsiteX176" fmla="*/ 1947021 w 10534650"/>
              <a:gd name="connsiteY176" fmla="*/ 4374820 h 4962109"/>
              <a:gd name="connsiteX177" fmla="*/ 1840396 w 10534650"/>
              <a:gd name="connsiteY177" fmla="*/ 4327492 h 4962109"/>
              <a:gd name="connsiteX178" fmla="*/ 1793775 w 10534650"/>
              <a:gd name="connsiteY178" fmla="*/ 4328221 h 4962109"/>
              <a:gd name="connsiteX179" fmla="*/ 1777216 w 10534650"/>
              <a:gd name="connsiteY179" fmla="*/ 4326168 h 4962109"/>
              <a:gd name="connsiteX180" fmla="*/ 1629295 w 10534650"/>
              <a:gd name="connsiteY180" fmla="*/ 4294032 h 4962109"/>
              <a:gd name="connsiteX181" fmla="*/ 1614496 w 10534650"/>
              <a:gd name="connsiteY181" fmla="*/ 4290614 h 4962109"/>
              <a:gd name="connsiteX182" fmla="*/ 1545646 w 10534650"/>
              <a:gd name="connsiteY182" fmla="*/ 4266265 h 4962109"/>
              <a:gd name="connsiteX183" fmla="*/ 1369537 w 10534650"/>
              <a:gd name="connsiteY183" fmla="*/ 4242047 h 4962109"/>
              <a:gd name="connsiteX184" fmla="*/ 1358743 w 10534650"/>
              <a:gd name="connsiteY184" fmla="*/ 4239828 h 4962109"/>
              <a:gd name="connsiteX185" fmla="*/ 1298789 w 10534650"/>
              <a:gd name="connsiteY185" fmla="*/ 4245587 h 4962109"/>
              <a:gd name="connsiteX186" fmla="*/ 1268483 w 10534650"/>
              <a:gd name="connsiteY186" fmla="*/ 4257443 h 4962109"/>
              <a:gd name="connsiteX187" fmla="*/ 1221700 w 10534650"/>
              <a:gd name="connsiteY187" fmla="*/ 4268736 h 4962109"/>
              <a:gd name="connsiteX188" fmla="*/ 1174793 w 10534650"/>
              <a:gd name="connsiteY188" fmla="*/ 4270928 h 4962109"/>
              <a:gd name="connsiteX189" fmla="*/ 1098150 w 10534650"/>
              <a:gd name="connsiteY189" fmla="*/ 4243822 h 4962109"/>
              <a:gd name="connsiteX190" fmla="*/ 1069859 w 10534650"/>
              <a:gd name="connsiteY190" fmla="*/ 4239673 h 4962109"/>
              <a:gd name="connsiteX191" fmla="*/ 1007226 w 10534650"/>
              <a:gd name="connsiteY191" fmla="*/ 4224839 h 4962109"/>
              <a:gd name="connsiteX192" fmla="*/ 951768 w 10534650"/>
              <a:gd name="connsiteY192" fmla="*/ 4221810 h 4962109"/>
              <a:gd name="connsiteX193" fmla="*/ 906114 w 10534650"/>
              <a:gd name="connsiteY193" fmla="*/ 4235593 h 4962109"/>
              <a:gd name="connsiteX194" fmla="*/ 841245 w 10534650"/>
              <a:gd name="connsiteY194" fmla="*/ 4234521 h 4962109"/>
              <a:gd name="connsiteX195" fmla="*/ 800332 w 10534650"/>
              <a:gd name="connsiteY195" fmla="*/ 4219495 h 4962109"/>
              <a:gd name="connsiteX196" fmla="*/ 791951 w 10534650"/>
              <a:gd name="connsiteY196" fmla="*/ 4217256 h 4962109"/>
              <a:gd name="connsiteX197" fmla="*/ 682847 w 10534650"/>
              <a:gd name="connsiteY197" fmla="*/ 4209095 h 4962109"/>
              <a:gd name="connsiteX198" fmla="*/ 544048 w 10534650"/>
              <a:gd name="connsiteY198" fmla="*/ 4236583 h 4962109"/>
              <a:gd name="connsiteX199" fmla="*/ 520986 w 10534650"/>
              <a:gd name="connsiteY199" fmla="*/ 4242810 h 4962109"/>
              <a:gd name="connsiteX200" fmla="*/ 410178 w 10534650"/>
              <a:gd name="connsiteY200" fmla="*/ 4248822 h 4962109"/>
              <a:gd name="connsiteX201" fmla="*/ 350333 w 10534650"/>
              <a:gd name="connsiteY201" fmla="*/ 4258484 h 4962109"/>
              <a:gd name="connsiteX202" fmla="*/ 307802 w 10534650"/>
              <a:gd name="connsiteY202" fmla="*/ 4256334 h 4962109"/>
              <a:gd name="connsiteX203" fmla="*/ 254816 w 10534650"/>
              <a:gd name="connsiteY203" fmla="*/ 4277037 h 4962109"/>
              <a:gd name="connsiteX204" fmla="*/ 237292 w 10534650"/>
              <a:gd name="connsiteY204" fmla="*/ 4286423 h 4962109"/>
              <a:gd name="connsiteX205" fmla="*/ 216734 w 10534650"/>
              <a:gd name="connsiteY205" fmla="*/ 4291334 h 4962109"/>
              <a:gd name="connsiteX206" fmla="*/ 124141 w 10534650"/>
              <a:gd name="connsiteY206" fmla="*/ 4305079 h 4962109"/>
              <a:gd name="connsiteX207" fmla="*/ 107121 w 10534650"/>
              <a:gd name="connsiteY207" fmla="*/ 4315238 h 4962109"/>
              <a:gd name="connsiteX208" fmla="*/ 95746 w 10534650"/>
              <a:gd name="connsiteY208" fmla="*/ 4321517 h 4962109"/>
              <a:gd name="connsiteX209" fmla="*/ 6292 w 10534650"/>
              <a:gd name="connsiteY209" fmla="*/ 4327311 h 4962109"/>
              <a:gd name="connsiteX210" fmla="*/ 1 w 10534650"/>
              <a:gd name="connsiteY210" fmla="*/ 4327851 h 4962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10534650" h="4962109">
                <a:moveTo>
                  <a:pt x="6180200" y="4801197"/>
                </a:moveTo>
                <a:lnTo>
                  <a:pt x="6147637" y="4805291"/>
                </a:lnTo>
                <a:lnTo>
                  <a:pt x="6164640" y="4804893"/>
                </a:lnTo>
                <a:cubicBezTo>
                  <a:pt x="6170280" y="4804512"/>
                  <a:pt x="6175677" y="4803578"/>
                  <a:pt x="6180200" y="4801197"/>
                </a:cubicBezTo>
                <a:close/>
                <a:moveTo>
                  <a:pt x="5969537" y="4731750"/>
                </a:moveTo>
                <a:lnTo>
                  <a:pt x="5980870" y="4743324"/>
                </a:lnTo>
                <a:lnTo>
                  <a:pt x="5980870" y="4743323"/>
                </a:lnTo>
                <a:close/>
                <a:moveTo>
                  <a:pt x="6712815" y="4676908"/>
                </a:moveTo>
                <a:lnTo>
                  <a:pt x="6712815" y="4676909"/>
                </a:lnTo>
                <a:lnTo>
                  <a:pt x="6734605" y="4700281"/>
                </a:lnTo>
                <a:cubicBezTo>
                  <a:pt x="6728727" y="4693945"/>
                  <a:pt x="6722664" y="4687596"/>
                  <a:pt x="6712815" y="4676908"/>
                </a:cubicBezTo>
                <a:close/>
                <a:moveTo>
                  <a:pt x="5236566" y="4571169"/>
                </a:moveTo>
                <a:lnTo>
                  <a:pt x="5264294" y="4579674"/>
                </a:lnTo>
                <a:lnTo>
                  <a:pt x="5280204" y="4586908"/>
                </a:lnTo>
                <a:lnTo>
                  <a:pt x="5280336" y="4586967"/>
                </a:lnTo>
                <a:lnTo>
                  <a:pt x="5294396" y="4593609"/>
                </a:lnTo>
                <a:lnTo>
                  <a:pt x="5296104" y="4594130"/>
                </a:lnTo>
                <a:lnTo>
                  <a:pt x="5301566" y="4596610"/>
                </a:lnTo>
                <a:cubicBezTo>
                  <a:pt x="5308775" y="4599427"/>
                  <a:pt x="5316122" y="4601617"/>
                  <a:pt x="5323749" y="4602562"/>
                </a:cubicBezTo>
                <a:lnTo>
                  <a:pt x="5296104" y="4594130"/>
                </a:lnTo>
                <a:lnTo>
                  <a:pt x="5280336" y="4586967"/>
                </a:lnTo>
                <a:lnTo>
                  <a:pt x="5266003" y="4580197"/>
                </a:lnTo>
                <a:lnTo>
                  <a:pt x="5264294" y="4579674"/>
                </a:lnTo>
                <a:lnTo>
                  <a:pt x="5258823" y="4577184"/>
                </a:lnTo>
                <a:cubicBezTo>
                  <a:pt x="5251595" y="4574355"/>
                  <a:pt x="5244224" y="4572143"/>
                  <a:pt x="5236566" y="4571169"/>
                </a:cubicBezTo>
                <a:close/>
                <a:moveTo>
                  <a:pt x="5514391" y="4562409"/>
                </a:moveTo>
                <a:lnTo>
                  <a:pt x="5571581" y="4569638"/>
                </a:lnTo>
                <a:cubicBezTo>
                  <a:pt x="5561681" y="4566506"/>
                  <a:pt x="5551982" y="4564189"/>
                  <a:pt x="5542458" y="4562909"/>
                </a:cubicBezTo>
                <a:cubicBezTo>
                  <a:pt x="5532935" y="4561630"/>
                  <a:pt x="5523588" y="4561388"/>
                  <a:pt x="5514391" y="4562409"/>
                </a:cubicBezTo>
                <a:close/>
                <a:moveTo>
                  <a:pt x="3097094" y="4429045"/>
                </a:moveTo>
                <a:lnTo>
                  <a:pt x="3088347" y="4439791"/>
                </a:lnTo>
                <a:cubicBezTo>
                  <a:pt x="3083671" y="4447172"/>
                  <a:pt x="3078424" y="4452894"/>
                  <a:pt x="3072652" y="4457084"/>
                </a:cubicBezTo>
                <a:lnTo>
                  <a:pt x="3053825" y="4465207"/>
                </a:lnTo>
                <a:cubicBezTo>
                  <a:pt x="3067357" y="4462670"/>
                  <a:pt x="3078995" y="4454555"/>
                  <a:pt x="3088348" y="4439791"/>
                </a:cubicBezTo>
                <a:close/>
                <a:moveTo>
                  <a:pt x="4090071" y="4402823"/>
                </a:moveTo>
                <a:lnTo>
                  <a:pt x="4105672" y="4404644"/>
                </a:lnTo>
                <a:lnTo>
                  <a:pt x="4121173" y="4414076"/>
                </a:lnTo>
                <a:cubicBezTo>
                  <a:pt x="4116059" y="4409460"/>
                  <a:pt x="4110873" y="4406418"/>
                  <a:pt x="4105673" y="4404644"/>
                </a:cubicBezTo>
                <a:lnTo>
                  <a:pt x="4105672" y="4404644"/>
                </a:lnTo>
                <a:lnTo>
                  <a:pt x="4105672" y="4404644"/>
                </a:lnTo>
                <a:cubicBezTo>
                  <a:pt x="4100470" y="4402869"/>
                  <a:pt x="4095250" y="4402364"/>
                  <a:pt x="4090071" y="4402823"/>
                </a:cubicBezTo>
                <a:close/>
                <a:moveTo>
                  <a:pt x="3874703" y="4390456"/>
                </a:moveTo>
                <a:cubicBezTo>
                  <a:pt x="3888207" y="4407424"/>
                  <a:pt x="3904096" y="4414579"/>
                  <a:pt x="3921126" y="4417222"/>
                </a:cubicBezTo>
                <a:lnTo>
                  <a:pt x="3896594" y="4409211"/>
                </a:lnTo>
                <a:cubicBezTo>
                  <a:pt x="3888805" y="4404972"/>
                  <a:pt x="3881457" y="4398939"/>
                  <a:pt x="3874703" y="4390456"/>
                </a:cubicBezTo>
                <a:close/>
                <a:moveTo>
                  <a:pt x="7873706" y="4301238"/>
                </a:moveTo>
                <a:cubicBezTo>
                  <a:pt x="7879271" y="4306720"/>
                  <a:pt x="7885522" y="4312339"/>
                  <a:pt x="7892206" y="4317039"/>
                </a:cubicBezTo>
                <a:lnTo>
                  <a:pt x="7899880" y="4320773"/>
                </a:lnTo>
                <a:lnTo>
                  <a:pt x="7892205" y="4317038"/>
                </a:lnTo>
                <a:cubicBezTo>
                  <a:pt x="7885522" y="4312339"/>
                  <a:pt x="7879271" y="4306720"/>
                  <a:pt x="7873706" y="4301238"/>
                </a:cubicBezTo>
                <a:close/>
                <a:moveTo>
                  <a:pt x="1456506" y="3863438"/>
                </a:moveTo>
                <a:cubicBezTo>
                  <a:pt x="1451501" y="3864050"/>
                  <a:pt x="1446149" y="3865681"/>
                  <a:pt x="1442667" y="3867764"/>
                </a:cubicBezTo>
                <a:cubicBezTo>
                  <a:pt x="1425879" y="3877941"/>
                  <a:pt x="1411091" y="3885493"/>
                  <a:pt x="1397372" y="3890362"/>
                </a:cubicBezTo>
                <a:cubicBezTo>
                  <a:pt x="1411091" y="3885493"/>
                  <a:pt x="1425880" y="3877941"/>
                  <a:pt x="1442668" y="3867764"/>
                </a:cubicBezTo>
                <a:close/>
                <a:moveTo>
                  <a:pt x="1071905" y="3816123"/>
                </a:moveTo>
                <a:lnTo>
                  <a:pt x="1062478" y="3818725"/>
                </a:lnTo>
                <a:lnTo>
                  <a:pt x="1022563" y="3825445"/>
                </a:lnTo>
                <a:lnTo>
                  <a:pt x="1062480" y="3818725"/>
                </a:lnTo>
                <a:close/>
                <a:moveTo>
                  <a:pt x="1209869" y="3815014"/>
                </a:moveTo>
                <a:cubicBezTo>
                  <a:pt x="1227625" y="3817890"/>
                  <a:pt x="1245541" y="3819944"/>
                  <a:pt x="1257364" y="3832567"/>
                </a:cubicBezTo>
                <a:cubicBezTo>
                  <a:pt x="1245542" y="3819944"/>
                  <a:pt x="1227625" y="3817890"/>
                  <a:pt x="1209869" y="3815014"/>
                </a:cubicBezTo>
                <a:close/>
                <a:moveTo>
                  <a:pt x="0" y="0"/>
                </a:moveTo>
                <a:lnTo>
                  <a:pt x="10534650" y="0"/>
                </a:lnTo>
                <a:lnTo>
                  <a:pt x="10534650" y="3353931"/>
                </a:lnTo>
                <a:lnTo>
                  <a:pt x="10495227" y="3401247"/>
                </a:lnTo>
                <a:cubicBezTo>
                  <a:pt x="10485337" y="3413006"/>
                  <a:pt x="10476032" y="3427032"/>
                  <a:pt x="10463118" y="3434133"/>
                </a:cubicBezTo>
                <a:cubicBezTo>
                  <a:pt x="10436316" y="3449009"/>
                  <a:pt x="10407326" y="3460583"/>
                  <a:pt x="10378879" y="3472380"/>
                </a:cubicBezTo>
                <a:cubicBezTo>
                  <a:pt x="10354448" y="3482409"/>
                  <a:pt x="10328740" y="3489381"/>
                  <a:pt x="10304799" y="3500370"/>
                </a:cubicBezTo>
                <a:cubicBezTo>
                  <a:pt x="10285652" y="3509090"/>
                  <a:pt x="10268271" y="3521824"/>
                  <a:pt x="10250242" y="3533216"/>
                </a:cubicBezTo>
                <a:cubicBezTo>
                  <a:pt x="10234541" y="3543095"/>
                  <a:pt x="10217465" y="3551396"/>
                  <a:pt x="10204013" y="3563655"/>
                </a:cubicBezTo>
                <a:cubicBezTo>
                  <a:pt x="10171195" y="3593338"/>
                  <a:pt x="10138228" y="3622454"/>
                  <a:pt x="10098588" y="3643324"/>
                </a:cubicBezTo>
                <a:cubicBezTo>
                  <a:pt x="10059514" y="3664046"/>
                  <a:pt x="10022283" y="3687678"/>
                  <a:pt x="9983369" y="3708784"/>
                </a:cubicBezTo>
                <a:cubicBezTo>
                  <a:pt x="9945228" y="3729383"/>
                  <a:pt x="9910448" y="3752437"/>
                  <a:pt x="9888637" y="3792146"/>
                </a:cubicBezTo>
                <a:cubicBezTo>
                  <a:pt x="9878912" y="3809668"/>
                  <a:pt x="9865565" y="3828615"/>
                  <a:pt x="9848780" y="3838049"/>
                </a:cubicBezTo>
                <a:cubicBezTo>
                  <a:pt x="9824861" y="3851452"/>
                  <a:pt x="9795499" y="3854838"/>
                  <a:pt x="9769701" y="3865885"/>
                </a:cubicBezTo>
                <a:cubicBezTo>
                  <a:pt x="9739318" y="3878850"/>
                  <a:pt x="9704457" y="3889469"/>
                  <a:pt x="9682888" y="3911938"/>
                </a:cubicBezTo>
                <a:cubicBezTo>
                  <a:pt x="9663714" y="3931973"/>
                  <a:pt x="9644670" y="3947376"/>
                  <a:pt x="9620297" y="3959262"/>
                </a:cubicBezTo>
                <a:cubicBezTo>
                  <a:pt x="9603219" y="3967566"/>
                  <a:pt x="9589864" y="3983912"/>
                  <a:pt x="9572344" y="3990515"/>
                </a:cubicBezTo>
                <a:cubicBezTo>
                  <a:pt x="9549293" y="3999339"/>
                  <a:pt x="9526207" y="4005934"/>
                  <a:pt x="9505537" y="4020672"/>
                </a:cubicBezTo>
                <a:cubicBezTo>
                  <a:pt x="9484091" y="4035912"/>
                  <a:pt x="9460115" y="4047456"/>
                  <a:pt x="9437819" y="4061525"/>
                </a:cubicBezTo>
                <a:cubicBezTo>
                  <a:pt x="9425990" y="4069070"/>
                  <a:pt x="9416013" y="4079339"/>
                  <a:pt x="9404527" y="4087281"/>
                </a:cubicBezTo>
                <a:cubicBezTo>
                  <a:pt x="9383500" y="4101807"/>
                  <a:pt x="9362130" y="4115940"/>
                  <a:pt x="9340611" y="4129506"/>
                </a:cubicBezTo>
                <a:cubicBezTo>
                  <a:pt x="9319094" y="4143075"/>
                  <a:pt x="9298336" y="4159103"/>
                  <a:pt x="9275062" y="4168468"/>
                </a:cubicBezTo>
                <a:cubicBezTo>
                  <a:pt x="9235393" y="4184326"/>
                  <a:pt x="9192714" y="4192558"/>
                  <a:pt x="9154049" y="4209968"/>
                </a:cubicBezTo>
                <a:cubicBezTo>
                  <a:pt x="9114807" y="4227709"/>
                  <a:pt x="9077428" y="4250775"/>
                  <a:pt x="9041981" y="4275454"/>
                </a:cubicBezTo>
                <a:cubicBezTo>
                  <a:pt x="9013941" y="4294886"/>
                  <a:pt x="8987577" y="4314247"/>
                  <a:pt x="8953407" y="4322870"/>
                </a:cubicBezTo>
                <a:cubicBezTo>
                  <a:pt x="8934339" y="4327698"/>
                  <a:pt x="8913858" y="4339665"/>
                  <a:pt x="8901537" y="4354413"/>
                </a:cubicBezTo>
                <a:cubicBezTo>
                  <a:pt x="8874858" y="4386553"/>
                  <a:pt x="8842027" y="4408257"/>
                  <a:pt x="8805370" y="4426175"/>
                </a:cubicBezTo>
                <a:cubicBezTo>
                  <a:pt x="8756414" y="4450307"/>
                  <a:pt x="8707976" y="4475033"/>
                  <a:pt x="8658874" y="4498599"/>
                </a:cubicBezTo>
                <a:cubicBezTo>
                  <a:pt x="8629907" y="4512587"/>
                  <a:pt x="8601063" y="4527509"/>
                  <a:pt x="8570718" y="4537136"/>
                </a:cubicBezTo>
                <a:cubicBezTo>
                  <a:pt x="8508693" y="4557041"/>
                  <a:pt x="8445428" y="4573334"/>
                  <a:pt x="8382959" y="4591539"/>
                </a:cubicBezTo>
                <a:cubicBezTo>
                  <a:pt x="8362523" y="4597385"/>
                  <a:pt x="8342983" y="4606448"/>
                  <a:pt x="8322237" y="4611347"/>
                </a:cubicBezTo>
                <a:cubicBezTo>
                  <a:pt x="8299794" y="4616686"/>
                  <a:pt x="8276017" y="4617112"/>
                  <a:pt x="8253574" y="4622451"/>
                </a:cubicBezTo>
                <a:cubicBezTo>
                  <a:pt x="8216238" y="4631231"/>
                  <a:pt x="8179798" y="4643227"/>
                  <a:pt x="8142452" y="4652191"/>
                </a:cubicBezTo>
                <a:cubicBezTo>
                  <a:pt x="8070405" y="4669374"/>
                  <a:pt x="7998236" y="4685619"/>
                  <a:pt x="7926082" y="4701680"/>
                </a:cubicBezTo>
                <a:cubicBezTo>
                  <a:pt x="7910636" y="4705085"/>
                  <a:pt x="7894160" y="4704520"/>
                  <a:pt x="7878875" y="4708305"/>
                </a:cubicBezTo>
                <a:cubicBezTo>
                  <a:pt x="7838286" y="4718535"/>
                  <a:pt x="7797807" y="4729883"/>
                  <a:pt x="7757501" y="4741432"/>
                </a:cubicBezTo>
                <a:cubicBezTo>
                  <a:pt x="7733086" y="4748492"/>
                  <a:pt x="7709086" y="4757622"/>
                  <a:pt x="7684511" y="4764301"/>
                </a:cubicBezTo>
                <a:cubicBezTo>
                  <a:pt x="7664851" y="4769644"/>
                  <a:pt x="7644738" y="4773472"/>
                  <a:pt x="7624515" y="4776179"/>
                </a:cubicBezTo>
                <a:cubicBezTo>
                  <a:pt x="7607100" y="4778522"/>
                  <a:pt x="7589211" y="4776933"/>
                  <a:pt x="7571930" y="4780027"/>
                </a:cubicBezTo>
                <a:cubicBezTo>
                  <a:pt x="7525162" y="4788350"/>
                  <a:pt x="7478851" y="4798192"/>
                  <a:pt x="7432402" y="4807278"/>
                </a:cubicBezTo>
                <a:cubicBezTo>
                  <a:pt x="7413794" y="4810838"/>
                  <a:pt x="7394900" y="4813080"/>
                  <a:pt x="7376754" y="4817968"/>
                </a:cubicBezTo>
                <a:cubicBezTo>
                  <a:pt x="7328196" y="4830812"/>
                  <a:pt x="7280227" y="4845917"/>
                  <a:pt x="7231546" y="4857825"/>
                </a:cubicBezTo>
                <a:cubicBezTo>
                  <a:pt x="7191170" y="4867696"/>
                  <a:pt x="7149922" y="4873983"/>
                  <a:pt x="7109089" y="4882341"/>
                </a:cubicBezTo>
                <a:cubicBezTo>
                  <a:pt x="7091771" y="4885988"/>
                  <a:pt x="7075053" y="4891717"/>
                  <a:pt x="7057788" y="4894624"/>
                </a:cubicBezTo>
                <a:cubicBezTo>
                  <a:pt x="7019113" y="4901273"/>
                  <a:pt x="6979984" y="4906404"/>
                  <a:pt x="6941125" y="4913041"/>
                </a:cubicBezTo>
                <a:cubicBezTo>
                  <a:pt x="6918968" y="4916914"/>
                  <a:pt x="6897260" y="4925088"/>
                  <a:pt x="6874857" y="4927091"/>
                </a:cubicBezTo>
                <a:cubicBezTo>
                  <a:pt x="6821656" y="4931824"/>
                  <a:pt x="6768247" y="4934130"/>
                  <a:pt x="6714789" y="4937175"/>
                </a:cubicBezTo>
                <a:cubicBezTo>
                  <a:pt x="6659657" y="4940292"/>
                  <a:pt x="6604682" y="4943792"/>
                  <a:pt x="6549597" y="4946170"/>
                </a:cubicBezTo>
                <a:cubicBezTo>
                  <a:pt x="6519465" y="4947276"/>
                  <a:pt x="6489322" y="4945783"/>
                  <a:pt x="6459201" y="4946704"/>
                </a:cubicBezTo>
                <a:cubicBezTo>
                  <a:pt x="6432800" y="4947508"/>
                  <a:pt x="6406432" y="4950539"/>
                  <a:pt x="6379993" y="4951898"/>
                </a:cubicBezTo>
                <a:cubicBezTo>
                  <a:pt x="6357100" y="4952937"/>
                  <a:pt x="6334097" y="4952858"/>
                  <a:pt x="6311205" y="4953901"/>
                </a:cubicBezTo>
                <a:cubicBezTo>
                  <a:pt x="6274532" y="4955673"/>
                  <a:pt x="6238005" y="4958014"/>
                  <a:pt x="6201505" y="4959986"/>
                </a:cubicBezTo>
                <a:cubicBezTo>
                  <a:pt x="6186248" y="4960620"/>
                  <a:pt x="6170049" y="4964157"/>
                  <a:pt x="6156018" y="4960421"/>
                </a:cubicBezTo>
                <a:cubicBezTo>
                  <a:pt x="6120663" y="4950966"/>
                  <a:pt x="6085248" y="4950600"/>
                  <a:pt x="6049276" y="4952977"/>
                </a:cubicBezTo>
                <a:cubicBezTo>
                  <a:pt x="6036975" y="4953812"/>
                  <a:pt x="6023887" y="4952550"/>
                  <a:pt x="6012280" y="4948608"/>
                </a:cubicBezTo>
                <a:cubicBezTo>
                  <a:pt x="5988511" y="4940682"/>
                  <a:pt x="5965659" y="4930223"/>
                  <a:pt x="5942361" y="4920847"/>
                </a:cubicBezTo>
                <a:cubicBezTo>
                  <a:pt x="5939837" y="4919748"/>
                  <a:pt x="5936711" y="4919348"/>
                  <a:pt x="5933980" y="4918608"/>
                </a:cubicBezTo>
                <a:cubicBezTo>
                  <a:pt x="5918490" y="4914400"/>
                  <a:pt x="5903193" y="4910205"/>
                  <a:pt x="5887681" y="4906368"/>
                </a:cubicBezTo>
                <a:cubicBezTo>
                  <a:pt x="5879287" y="4904312"/>
                  <a:pt x="5870619" y="4903538"/>
                  <a:pt x="5862209" y="4901667"/>
                </a:cubicBezTo>
                <a:cubicBezTo>
                  <a:pt x="5829686" y="4894261"/>
                  <a:pt x="5792897" y="4900480"/>
                  <a:pt x="5765973" y="4876200"/>
                </a:cubicBezTo>
                <a:cubicBezTo>
                  <a:pt x="5748483" y="4860538"/>
                  <a:pt x="5730341" y="4862645"/>
                  <a:pt x="5710431" y="4863519"/>
                </a:cubicBezTo>
                <a:cubicBezTo>
                  <a:pt x="5695357" y="4864163"/>
                  <a:pt x="5680064" y="4862567"/>
                  <a:pt x="5664908" y="4861723"/>
                </a:cubicBezTo>
                <a:cubicBezTo>
                  <a:pt x="5638275" y="4860468"/>
                  <a:pt x="5611666" y="4858845"/>
                  <a:pt x="5585007" y="4857960"/>
                </a:cubicBezTo>
                <a:cubicBezTo>
                  <a:pt x="5576485" y="4857752"/>
                  <a:pt x="5567492" y="4861780"/>
                  <a:pt x="5559231" y="4860477"/>
                </a:cubicBezTo>
                <a:cubicBezTo>
                  <a:pt x="5521053" y="4854355"/>
                  <a:pt x="5483013" y="4846202"/>
                  <a:pt x="5444811" y="4840451"/>
                </a:cubicBezTo>
                <a:cubicBezTo>
                  <a:pt x="5423144" y="4837123"/>
                  <a:pt x="5400557" y="4839112"/>
                  <a:pt x="5379124" y="4835057"/>
                </a:cubicBezTo>
                <a:cubicBezTo>
                  <a:pt x="5354393" y="4830408"/>
                  <a:pt x="5330529" y="4821180"/>
                  <a:pt x="5306093" y="4814877"/>
                </a:cubicBezTo>
                <a:cubicBezTo>
                  <a:pt x="5299348" y="4813123"/>
                  <a:pt x="5291662" y="4814270"/>
                  <a:pt x="5284433" y="4814147"/>
                </a:cubicBezTo>
                <a:cubicBezTo>
                  <a:pt x="5276282" y="4813965"/>
                  <a:pt x="5268291" y="4814164"/>
                  <a:pt x="5260152" y="4813796"/>
                </a:cubicBezTo>
                <a:cubicBezTo>
                  <a:pt x="5235376" y="4812484"/>
                  <a:pt x="5210666" y="4810246"/>
                  <a:pt x="5185829" y="4809858"/>
                </a:cubicBezTo>
                <a:cubicBezTo>
                  <a:pt x="5170634" y="4809567"/>
                  <a:pt x="5154236" y="4816059"/>
                  <a:pt x="5140387" y="4812334"/>
                </a:cubicBezTo>
                <a:cubicBezTo>
                  <a:pt x="5112124" y="4805032"/>
                  <a:pt x="5082682" y="4815092"/>
                  <a:pt x="5054734" y="4803174"/>
                </a:cubicBezTo>
                <a:cubicBezTo>
                  <a:pt x="5046067" y="4799616"/>
                  <a:pt x="5033378" y="4806174"/>
                  <a:pt x="5022638" y="4805814"/>
                </a:cubicBezTo>
                <a:cubicBezTo>
                  <a:pt x="4995795" y="4804917"/>
                  <a:pt x="4969030" y="4802912"/>
                  <a:pt x="4942261" y="4800907"/>
                </a:cubicBezTo>
                <a:cubicBezTo>
                  <a:pt x="4918263" y="4799091"/>
                  <a:pt x="4893154" y="4799980"/>
                  <a:pt x="4870420" y="4793240"/>
                </a:cubicBezTo>
                <a:cubicBezTo>
                  <a:pt x="4846600" y="4786056"/>
                  <a:pt x="4824759" y="4785313"/>
                  <a:pt x="4800874" y="4789997"/>
                </a:cubicBezTo>
                <a:cubicBezTo>
                  <a:pt x="4784518" y="4793152"/>
                  <a:pt x="4767488" y="4792551"/>
                  <a:pt x="4750778" y="4792713"/>
                </a:cubicBezTo>
                <a:cubicBezTo>
                  <a:pt x="4732764" y="4792973"/>
                  <a:pt x="4713264" y="4787751"/>
                  <a:pt x="4696598" y="4792741"/>
                </a:cubicBezTo>
                <a:cubicBezTo>
                  <a:pt x="4646976" y="4807551"/>
                  <a:pt x="4597032" y="4808052"/>
                  <a:pt x="4546427" y="4804612"/>
                </a:cubicBezTo>
                <a:cubicBezTo>
                  <a:pt x="4537191" y="4803984"/>
                  <a:pt x="4527947" y="4800760"/>
                  <a:pt x="4519273" y="4797386"/>
                </a:cubicBezTo>
                <a:cubicBezTo>
                  <a:pt x="4468687" y="4777248"/>
                  <a:pt x="4416689" y="4775196"/>
                  <a:pt x="4363361" y="4781778"/>
                </a:cubicBezTo>
                <a:cubicBezTo>
                  <a:pt x="4352313" y="4783253"/>
                  <a:pt x="4340098" y="4782794"/>
                  <a:pt x="4329354" y="4779838"/>
                </a:cubicBezTo>
                <a:cubicBezTo>
                  <a:pt x="4299132" y="4771288"/>
                  <a:pt x="4270125" y="4758554"/>
                  <a:pt x="4239595" y="4751840"/>
                </a:cubicBezTo>
                <a:cubicBezTo>
                  <a:pt x="4189137" y="4740803"/>
                  <a:pt x="4143262" y="4763288"/>
                  <a:pt x="4096514" y="4776811"/>
                </a:cubicBezTo>
                <a:cubicBezTo>
                  <a:pt x="4052043" y="4789559"/>
                  <a:pt x="4012695" y="4822508"/>
                  <a:pt x="3961888" y="4811077"/>
                </a:cubicBezTo>
                <a:cubicBezTo>
                  <a:pt x="3956768" y="4809986"/>
                  <a:pt x="3950703" y="4814584"/>
                  <a:pt x="3944891" y="4815486"/>
                </a:cubicBezTo>
                <a:cubicBezTo>
                  <a:pt x="3928953" y="4817931"/>
                  <a:pt x="3912968" y="4821109"/>
                  <a:pt x="3896970" y="4821693"/>
                </a:cubicBezTo>
                <a:cubicBezTo>
                  <a:pt x="3877426" y="4822591"/>
                  <a:pt x="3857714" y="4820509"/>
                  <a:pt x="3838196" y="4821037"/>
                </a:cubicBezTo>
                <a:cubicBezTo>
                  <a:pt x="3825655" y="4821298"/>
                  <a:pt x="3813141" y="4822487"/>
                  <a:pt x="3800670" y="4823403"/>
                </a:cubicBezTo>
                <a:lnTo>
                  <a:pt x="3797857" y="4823456"/>
                </a:lnTo>
                <a:lnTo>
                  <a:pt x="3740361" y="4819547"/>
                </a:lnTo>
                <a:lnTo>
                  <a:pt x="3733853" y="4818257"/>
                </a:lnTo>
                <a:cubicBezTo>
                  <a:pt x="3724094" y="4815461"/>
                  <a:pt x="3714384" y="4812250"/>
                  <a:pt x="3704618" y="4809915"/>
                </a:cubicBezTo>
                <a:cubicBezTo>
                  <a:pt x="3677042" y="4803402"/>
                  <a:pt x="3646294" y="4802610"/>
                  <a:pt x="3622533" y="4789121"/>
                </a:cubicBezTo>
                <a:cubicBezTo>
                  <a:pt x="3597163" y="4774778"/>
                  <a:pt x="3572619" y="4767358"/>
                  <a:pt x="3545207" y="4769391"/>
                </a:cubicBezTo>
                <a:cubicBezTo>
                  <a:pt x="3536068" y="4770067"/>
                  <a:pt x="3523903" y="4777034"/>
                  <a:pt x="3519303" y="4784698"/>
                </a:cubicBezTo>
                <a:cubicBezTo>
                  <a:pt x="3509045" y="4801815"/>
                  <a:pt x="3496459" y="4804113"/>
                  <a:pt x="3480065" y="4796876"/>
                </a:cubicBezTo>
                <a:cubicBezTo>
                  <a:pt x="3465826" y="4790712"/>
                  <a:pt x="3448089" y="4786910"/>
                  <a:pt x="3438793" y="4776257"/>
                </a:cubicBezTo>
                <a:cubicBezTo>
                  <a:pt x="3412454" y="4746079"/>
                  <a:pt x="3376501" y="4742708"/>
                  <a:pt x="3341926" y="4732751"/>
                </a:cubicBezTo>
                <a:cubicBezTo>
                  <a:pt x="3320818" y="4726675"/>
                  <a:pt x="3300881" y="4725135"/>
                  <a:pt x="3279243" y="4726817"/>
                </a:cubicBezTo>
                <a:cubicBezTo>
                  <a:pt x="3232227" y="4730673"/>
                  <a:pt x="3187653" y="4717623"/>
                  <a:pt x="3143823" y="4701842"/>
                </a:cubicBezTo>
                <a:cubicBezTo>
                  <a:pt x="3114850" y="4691337"/>
                  <a:pt x="3084913" y="4684106"/>
                  <a:pt x="3056138" y="4673429"/>
                </a:cubicBezTo>
                <a:cubicBezTo>
                  <a:pt x="3034612" y="4665286"/>
                  <a:pt x="3013174" y="4655850"/>
                  <a:pt x="2993770" y="4643771"/>
                </a:cubicBezTo>
                <a:cubicBezTo>
                  <a:pt x="2965655" y="4626086"/>
                  <a:pt x="2941776" y="4600714"/>
                  <a:pt x="2904225" y="4604470"/>
                </a:cubicBezTo>
                <a:cubicBezTo>
                  <a:pt x="2871157" y="4607788"/>
                  <a:pt x="2842399" y="4594145"/>
                  <a:pt x="2813231" y="4581028"/>
                </a:cubicBezTo>
                <a:cubicBezTo>
                  <a:pt x="2791804" y="4571408"/>
                  <a:pt x="2770396" y="4561601"/>
                  <a:pt x="2748028" y="4554886"/>
                </a:cubicBezTo>
                <a:cubicBezTo>
                  <a:pt x="2721475" y="4546959"/>
                  <a:pt x="2690826" y="4547473"/>
                  <a:pt x="2667581" y="4534574"/>
                </a:cubicBezTo>
                <a:cubicBezTo>
                  <a:pt x="2643266" y="4521045"/>
                  <a:pt x="2621858" y="4527570"/>
                  <a:pt x="2599283" y="4529376"/>
                </a:cubicBezTo>
                <a:cubicBezTo>
                  <a:pt x="2563287" y="4532123"/>
                  <a:pt x="2527170" y="4539316"/>
                  <a:pt x="2491986" y="4524678"/>
                </a:cubicBezTo>
                <a:cubicBezTo>
                  <a:pt x="2449219" y="4506927"/>
                  <a:pt x="2406896" y="4488094"/>
                  <a:pt x="2363895" y="4471069"/>
                </a:cubicBezTo>
                <a:cubicBezTo>
                  <a:pt x="2347265" y="4464556"/>
                  <a:pt x="2329135" y="4461097"/>
                  <a:pt x="2311566" y="4457491"/>
                </a:cubicBezTo>
                <a:cubicBezTo>
                  <a:pt x="2294899" y="4454317"/>
                  <a:pt x="2274416" y="4458121"/>
                  <a:pt x="2262011" y="4449484"/>
                </a:cubicBezTo>
                <a:cubicBezTo>
                  <a:pt x="2230123" y="4427279"/>
                  <a:pt x="2196623" y="4415167"/>
                  <a:pt x="2158206" y="4412555"/>
                </a:cubicBezTo>
                <a:cubicBezTo>
                  <a:pt x="2143798" y="4411575"/>
                  <a:pt x="2130327" y="4402309"/>
                  <a:pt x="2115838" y="4399840"/>
                </a:cubicBezTo>
                <a:cubicBezTo>
                  <a:pt x="2096014" y="4396637"/>
                  <a:pt x="2073451" y="4390093"/>
                  <a:pt x="2055614" y="4395932"/>
                </a:cubicBezTo>
                <a:cubicBezTo>
                  <a:pt x="2013667" y="4409780"/>
                  <a:pt x="1981552" y="4393679"/>
                  <a:pt x="1947021" y="4374820"/>
                </a:cubicBezTo>
                <a:cubicBezTo>
                  <a:pt x="1913035" y="4356182"/>
                  <a:pt x="1876975" y="4340743"/>
                  <a:pt x="1840396" y="4327492"/>
                </a:cubicBezTo>
                <a:cubicBezTo>
                  <a:pt x="1826623" y="4322661"/>
                  <a:pt x="1809379" y="4327983"/>
                  <a:pt x="1793775" y="4328221"/>
                </a:cubicBezTo>
                <a:cubicBezTo>
                  <a:pt x="1788208" y="4328213"/>
                  <a:pt x="1782076" y="4328353"/>
                  <a:pt x="1777216" y="4326168"/>
                </a:cubicBezTo>
                <a:cubicBezTo>
                  <a:pt x="1730217" y="4305160"/>
                  <a:pt x="1682189" y="4288351"/>
                  <a:pt x="1629295" y="4294032"/>
                </a:cubicBezTo>
                <a:cubicBezTo>
                  <a:pt x="1624431" y="4294630"/>
                  <a:pt x="1619210" y="4292232"/>
                  <a:pt x="1614496" y="4290614"/>
                </a:cubicBezTo>
                <a:cubicBezTo>
                  <a:pt x="1591493" y="4282369"/>
                  <a:pt x="1569306" y="4270287"/>
                  <a:pt x="1545646" y="4266265"/>
                </a:cubicBezTo>
                <a:cubicBezTo>
                  <a:pt x="1487316" y="4256363"/>
                  <a:pt x="1428380" y="4249943"/>
                  <a:pt x="1369537" y="4242047"/>
                </a:cubicBezTo>
                <a:cubicBezTo>
                  <a:pt x="1365856" y="4241612"/>
                  <a:pt x="1361977" y="4241349"/>
                  <a:pt x="1358743" y="4239828"/>
                </a:cubicBezTo>
                <a:cubicBezTo>
                  <a:pt x="1337488" y="4230405"/>
                  <a:pt x="1318289" y="4231698"/>
                  <a:pt x="1298789" y="4245587"/>
                </a:cubicBezTo>
                <a:cubicBezTo>
                  <a:pt x="1290211" y="4251684"/>
                  <a:pt x="1278891" y="4254440"/>
                  <a:pt x="1268483" y="4257443"/>
                </a:cubicBezTo>
                <a:cubicBezTo>
                  <a:pt x="1253144" y="4261967"/>
                  <a:pt x="1237453" y="4266280"/>
                  <a:pt x="1221700" y="4268736"/>
                </a:cubicBezTo>
                <a:cubicBezTo>
                  <a:pt x="1206144" y="4271017"/>
                  <a:pt x="1189393" y="4274515"/>
                  <a:pt x="1174793" y="4270928"/>
                </a:cubicBezTo>
                <a:cubicBezTo>
                  <a:pt x="1148512" y="4264504"/>
                  <a:pt x="1123910" y="4252440"/>
                  <a:pt x="1098150" y="4243822"/>
                </a:cubicBezTo>
                <a:cubicBezTo>
                  <a:pt x="1089264" y="4240805"/>
                  <a:pt x="1079265" y="4240499"/>
                  <a:pt x="1069859" y="4239673"/>
                </a:cubicBezTo>
                <a:cubicBezTo>
                  <a:pt x="1048286" y="4237650"/>
                  <a:pt x="1025759" y="4241499"/>
                  <a:pt x="1007226" y="4224839"/>
                </a:cubicBezTo>
                <a:cubicBezTo>
                  <a:pt x="990106" y="4209202"/>
                  <a:pt x="971530" y="4212206"/>
                  <a:pt x="951768" y="4221810"/>
                </a:cubicBezTo>
                <a:cubicBezTo>
                  <a:pt x="937572" y="4228639"/>
                  <a:pt x="921644" y="4233679"/>
                  <a:pt x="906114" y="4235593"/>
                </a:cubicBezTo>
                <a:cubicBezTo>
                  <a:pt x="884782" y="4238224"/>
                  <a:pt x="863800" y="4238468"/>
                  <a:pt x="841245" y="4234521"/>
                </a:cubicBezTo>
                <a:cubicBezTo>
                  <a:pt x="825289" y="4231767"/>
                  <a:pt x="812226" y="4230137"/>
                  <a:pt x="800332" y="4219495"/>
                </a:cubicBezTo>
                <a:cubicBezTo>
                  <a:pt x="798402" y="4217879"/>
                  <a:pt x="794734" y="4217259"/>
                  <a:pt x="791951" y="4217256"/>
                </a:cubicBezTo>
                <a:cubicBezTo>
                  <a:pt x="755353" y="4217923"/>
                  <a:pt x="719451" y="4213811"/>
                  <a:pt x="682847" y="4209095"/>
                </a:cubicBezTo>
                <a:cubicBezTo>
                  <a:pt x="636323" y="4202966"/>
                  <a:pt x="586603" y="4208305"/>
                  <a:pt x="544048" y="4236583"/>
                </a:cubicBezTo>
                <a:cubicBezTo>
                  <a:pt x="537823" y="4240799"/>
                  <a:pt x="528820" y="4242229"/>
                  <a:pt x="520986" y="4242810"/>
                </a:cubicBezTo>
                <a:cubicBezTo>
                  <a:pt x="484092" y="4245125"/>
                  <a:pt x="447111" y="4245951"/>
                  <a:pt x="410178" y="4248822"/>
                </a:cubicBezTo>
                <a:cubicBezTo>
                  <a:pt x="390031" y="4250420"/>
                  <a:pt x="368985" y="4251587"/>
                  <a:pt x="350333" y="4258484"/>
                </a:cubicBezTo>
                <a:cubicBezTo>
                  <a:pt x="332065" y="4265218"/>
                  <a:pt x="317199" y="4273672"/>
                  <a:pt x="307802" y="4256334"/>
                </a:cubicBezTo>
                <a:cubicBezTo>
                  <a:pt x="288364" y="4263918"/>
                  <a:pt x="271422" y="4270190"/>
                  <a:pt x="254816" y="4277037"/>
                </a:cubicBezTo>
                <a:cubicBezTo>
                  <a:pt x="248704" y="4279592"/>
                  <a:pt x="243390" y="4284054"/>
                  <a:pt x="237292" y="4286423"/>
                </a:cubicBezTo>
                <a:cubicBezTo>
                  <a:pt x="230810" y="4288952"/>
                  <a:pt x="223666" y="4290321"/>
                  <a:pt x="216734" y="4291334"/>
                </a:cubicBezTo>
                <a:cubicBezTo>
                  <a:pt x="185806" y="4295911"/>
                  <a:pt x="154918" y="4299934"/>
                  <a:pt x="124141" y="4305079"/>
                </a:cubicBezTo>
                <a:cubicBezTo>
                  <a:pt x="118127" y="4306154"/>
                  <a:pt x="112739" y="4311724"/>
                  <a:pt x="107121" y="4315238"/>
                </a:cubicBezTo>
                <a:cubicBezTo>
                  <a:pt x="103434" y="4317587"/>
                  <a:pt x="99664" y="4321227"/>
                  <a:pt x="95746" y="4321517"/>
                </a:cubicBezTo>
                <a:cubicBezTo>
                  <a:pt x="65894" y="4323941"/>
                  <a:pt x="36179" y="4327118"/>
                  <a:pt x="6292" y="4327311"/>
                </a:cubicBezTo>
                <a:lnTo>
                  <a:pt x="1" y="4327851"/>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itle 4">
            <a:extLst>
              <a:ext uri="{FF2B5EF4-FFF2-40B4-BE49-F238E27FC236}">
                <a16:creationId xmlns:a16="http://schemas.microsoft.com/office/drawing/2014/main" id="{FCD60035-FAAA-993C-EE3F-1EA27E18194F}"/>
              </a:ext>
            </a:extLst>
          </p:cNvPr>
          <p:cNvSpPr>
            <a:spLocks noGrp="1"/>
          </p:cNvSpPr>
          <p:nvPr>
            <p:ph type="ctrTitle"/>
          </p:nvPr>
        </p:nvSpPr>
        <p:spPr>
          <a:xfrm>
            <a:off x="1720057" y="1022171"/>
            <a:ext cx="8748712" cy="1806779"/>
          </a:xfrm>
        </p:spPr>
        <p:txBody>
          <a:bodyPr>
            <a:noAutofit/>
          </a:bodyPr>
          <a:lstStyle/>
          <a:p>
            <a:pPr algn="l"/>
            <a:r>
              <a:rPr lang="en-US" sz="3400" dirty="0">
                <a:solidFill>
                  <a:schemeClr val="bg1"/>
                </a:solidFill>
                <a:latin typeface="+mn-lt"/>
              </a:rPr>
              <a:t>La </a:t>
            </a:r>
            <a:r>
              <a:rPr lang="en-US" sz="3400" dirty="0" err="1">
                <a:solidFill>
                  <a:schemeClr val="bg1"/>
                </a:solidFill>
                <a:latin typeface="+mn-lt"/>
              </a:rPr>
              <a:t>souffrance</a:t>
            </a:r>
            <a:r>
              <a:rPr lang="en-US" sz="3400" dirty="0">
                <a:solidFill>
                  <a:schemeClr val="bg1"/>
                </a:solidFill>
                <a:latin typeface="+mn-lt"/>
              </a:rPr>
              <a:t> </a:t>
            </a:r>
            <a:r>
              <a:rPr lang="en-US" sz="3400" dirty="0" err="1">
                <a:solidFill>
                  <a:schemeClr val="bg1"/>
                </a:solidFill>
                <a:latin typeface="+mn-lt"/>
              </a:rPr>
              <a:t>n'est</a:t>
            </a:r>
            <a:r>
              <a:rPr lang="en-US" sz="3400" dirty="0">
                <a:solidFill>
                  <a:schemeClr val="bg1"/>
                </a:solidFill>
                <a:latin typeface="+mn-lt"/>
              </a:rPr>
              <a:t> pas un accident, </a:t>
            </a:r>
            <a:r>
              <a:rPr lang="en-US" sz="3400" dirty="0" err="1">
                <a:solidFill>
                  <a:schemeClr val="bg1"/>
                </a:solidFill>
                <a:latin typeface="+mn-lt"/>
              </a:rPr>
              <a:t>ni</a:t>
            </a:r>
            <a:r>
              <a:rPr lang="en-US" sz="3400" dirty="0">
                <a:solidFill>
                  <a:schemeClr val="bg1"/>
                </a:solidFill>
                <a:latin typeface="+mn-lt"/>
              </a:rPr>
              <a:t> </a:t>
            </a:r>
            <a:r>
              <a:rPr lang="en-US" sz="3400" dirty="0" err="1">
                <a:solidFill>
                  <a:schemeClr val="bg1"/>
                </a:solidFill>
                <a:latin typeface="+mn-lt"/>
              </a:rPr>
              <a:t>une</a:t>
            </a:r>
            <a:r>
              <a:rPr lang="en-US" sz="3400" dirty="0">
                <a:solidFill>
                  <a:schemeClr val="bg1"/>
                </a:solidFill>
                <a:latin typeface="+mn-lt"/>
              </a:rPr>
              <a:t> </a:t>
            </a:r>
            <a:r>
              <a:rPr lang="en-US" sz="3400" dirty="0" err="1">
                <a:solidFill>
                  <a:schemeClr val="bg1"/>
                </a:solidFill>
                <a:latin typeface="+mn-lt"/>
              </a:rPr>
              <a:t>erreur</a:t>
            </a:r>
            <a:r>
              <a:rPr lang="en-US" sz="3400" dirty="0">
                <a:solidFill>
                  <a:schemeClr val="bg1"/>
                </a:solidFill>
                <a:latin typeface="+mn-lt"/>
              </a:rPr>
              <a:t>. Elle commence avec le </a:t>
            </a:r>
            <a:r>
              <a:rPr lang="en-US" sz="3400" dirty="0" err="1">
                <a:solidFill>
                  <a:schemeClr val="bg1"/>
                </a:solidFill>
                <a:latin typeface="+mn-lt"/>
              </a:rPr>
              <a:t>coeur</a:t>
            </a:r>
            <a:r>
              <a:rPr lang="en-US" sz="3400" dirty="0">
                <a:solidFill>
                  <a:schemeClr val="bg1"/>
                </a:solidFill>
                <a:latin typeface="+mn-lt"/>
              </a:rPr>
              <a:t> de Dieu qui </a:t>
            </a:r>
            <a:r>
              <a:rPr lang="en-US" sz="3400" dirty="0" err="1">
                <a:solidFill>
                  <a:schemeClr val="bg1"/>
                </a:solidFill>
                <a:latin typeface="+mn-lt"/>
              </a:rPr>
              <a:t>souhaite</a:t>
            </a:r>
            <a:r>
              <a:rPr lang="en-US" sz="3400" dirty="0">
                <a:solidFill>
                  <a:schemeClr val="bg1"/>
                </a:solidFill>
                <a:latin typeface="+mn-lt"/>
              </a:rPr>
              <a:t> </a:t>
            </a:r>
            <a:r>
              <a:rPr lang="en-US" sz="3400" dirty="0" err="1">
                <a:solidFill>
                  <a:schemeClr val="bg1"/>
                </a:solidFill>
                <a:latin typeface="+mn-lt"/>
              </a:rPr>
              <a:t>mener</a:t>
            </a:r>
            <a:r>
              <a:rPr lang="en-US" sz="3400" dirty="0">
                <a:solidFill>
                  <a:schemeClr val="bg1"/>
                </a:solidFill>
                <a:latin typeface="+mn-lt"/>
              </a:rPr>
              <a:t> à la gloire beaucoup de </a:t>
            </a:r>
            <a:r>
              <a:rPr lang="en-US" sz="3400" dirty="0" err="1">
                <a:solidFill>
                  <a:schemeClr val="bg1"/>
                </a:solidFill>
                <a:latin typeface="+mn-lt"/>
              </a:rPr>
              <a:t>fils</a:t>
            </a:r>
            <a:r>
              <a:rPr lang="en-US" sz="3400" dirty="0">
                <a:solidFill>
                  <a:schemeClr val="bg1"/>
                </a:solidFill>
                <a:latin typeface="+mn-lt"/>
              </a:rPr>
              <a:t>. </a:t>
            </a:r>
            <a:endParaRPr lang="fr-FR" sz="3400" dirty="0">
              <a:solidFill>
                <a:schemeClr val="bg1"/>
              </a:solidFill>
              <a:latin typeface="+mn-lt"/>
            </a:endParaRPr>
          </a:p>
        </p:txBody>
      </p:sp>
      <p:sp>
        <p:nvSpPr>
          <p:cNvPr id="6" name="Subtitle 5">
            <a:extLst>
              <a:ext uri="{FF2B5EF4-FFF2-40B4-BE49-F238E27FC236}">
                <a16:creationId xmlns:a16="http://schemas.microsoft.com/office/drawing/2014/main" id="{AE9E3C01-297E-91B3-8555-4399A2E1F983}"/>
              </a:ext>
            </a:extLst>
          </p:cNvPr>
          <p:cNvSpPr>
            <a:spLocks noGrp="1"/>
          </p:cNvSpPr>
          <p:nvPr>
            <p:ph type="subTitle" idx="1"/>
          </p:nvPr>
        </p:nvSpPr>
        <p:spPr>
          <a:xfrm>
            <a:off x="1720057" y="3281722"/>
            <a:ext cx="8751886" cy="1410858"/>
          </a:xfrm>
        </p:spPr>
        <p:txBody>
          <a:bodyPr wrap="square">
            <a:noAutofit/>
          </a:bodyPr>
          <a:lstStyle/>
          <a:p>
            <a:pPr algn="l"/>
            <a:r>
              <a:rPr lang="en-US" sz="3400" dirty="0">
                <a:solidFill>
                  <a:schemeClr val="bg1"/>
                </a:solidFill>
              </a:rPr>
              <a:t>Suffering is not an accident nor a mistake. It begins with the heart of God, who desires to bring many sons to glory.</a:t>
            </a:r>
            <a:endParaRPr lang="fr-FR" sz="3400" dirty="0">
              <a:solidFill>
                <a:schemeClr val="bg1"/>
              </a:solidFill>
            </a:endParaRPr>
          </a:p>
        </p:txBody>
      </p:sp>
      <p:grpSp>
        <p:nvGrpSpPr>
          <p:cNvPr id="15" name="Group 14">
            <a:extLst>
              <a:ext uri="{FF2B5EF4-FFF2-40B4-BE49-F238E27FC236}">
                <a16:creationId xmlns:a16="http://schemas.microsoft.com/office/drawing/2014/main" id="{51579200-569C-441E-840B-B8541A0177A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84840" y="3637714"/>
            <a:ext cx="10479782" cy="2198910"/>
            <a:chOff x="839281" y="3610818"/>
            <a:chExt cx="10479782" cy="2198910"/>
          </a:xfrm>
        </p:grpSpPr>
        <p:sp>
          <p:nvSpPr>
            <p:cNvPr id="16" name="Freeform: Shape 15">
              <a:extLst>
                <a:ext uri="{FF2B5EF4-FFF2-40B4-BE49-F238E27FC236}">
                  <a16:creationId xmlns:a16="http://schemas.microsoft.com/office/drawing/2014/main" id="{EBEB88F5-C5AF-4DC0-A8DF-1B8241640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33341">
              <a:off x="839281" y="3610819"/>
              <a:ext cx="10479782" cy="2198909"/>
            </a:xfrm>
            <a:custGeom>
              <a:avLst/>
              <a:gdLst>
                <a:gd name="connsiteX0" fmla="*/ 10461499 w 10479782"/>
                <a:gd name="connsiteY0" fmla="*/ 0 h 2198909"/>
                <a:gd name="connsiteX1" fmla="*/ 10479782 w 10479782"/>
                <a:gd name="connsiteY1" fmla="*/ 268945 h 2198909"/>
                <a:gd name="connsiteX2" fmla="*/ 10440826 w 10479782"/>
                <a:gd name="connsiteY2" fmla="*/ 322737 h 2198909"/>
                <a:gd name="connsiteX3" fmla="*/ 10411022 w 10479782"/>
                <a:gd name="connsiteY3" fmla="*/ 357725 h 2198909"/>
                <a:gd name="connsiteX4" fmla="*/ 10329570 w 10479782"/>
                <a:gd name="connsiteY4" fmla="*/ 401597 h 2198909"/>
                <a:gd name="connsiteX5" fmla="*/ 10257560 w 10479782"/>
                <a:gd name="connsiteY5" fmla="*/ 434548 h 2198909"/>
                <a:gd name="connsiteX6" fmla="*/ 10205356 w 10479782"/>
                <a:gd name="connsiteY6" fmla="*/ 471018 h 2198909"/>
                <a:gd name="connsiteX7" fmla="*/ 10161298 w 10479782"/>
                <a:gd name="connsiteY7" fmla="*/ 504523 h 2198909"/>
                <a:gd name="connsiteX8" fmla="*/ 10061519 w 10479782"/>
                <a:gd name="connsiteY8" fmla="*/ 591159 h 2198909"/>
                <a:gd name="connsiteX9" fmla="*/ 9951004 w 10479782"/>
                <a:gd name="connsiteY9" fmla="*/ 664281 h 2198909"/>
                <a:gd name="connsiteX10" fmla="*/ 9862146 w 10479782"/>
                <a:gd name="connsiteY10" fmla="*/ 753878 h 2198909"/>
                <a:gd name="connsiteX11" fmla="*/ 9825493 w 10479782"/>
                <a:gd name="connsiteY11" fmla="*/ 802378 h 2198909"/>
                <a:gd name="connsiteX12" fmla="*/ 9748484 w 10479782"/>
                <a:gd name="connsiteY12" fmla="*/ 835515 h 2198909"/>
                <a:gd name="connsiteX13" fmla="*/ 9664995 w 10479782"/>
                <a:gd name="connsiteY13" fmla="*/ 887348 h 2198909"/>
                <a:gd name="connsiteX14" fmla="*/ 9605757 w 10479782"/>
                <a:gd name="connsiteY14" fmla="*/ 938809 h 2198909"/>
                <a:gd name="connsiteX15" fmla="*/ 9560035 w 10479782"/>
                <a:gd name="connsiteY15" fmla="*/ 973242 h 2198909"/>
                <a:gd name="connsiteX16" fmla="*/ 9495427 w 10479782"/>
                <a:gd name="connsiteY16" fmla="*/ 1007860 h 2198909"/>
                <a:gd name="connsiteX17" fmla="*/ 9430637 w 10479782"/>
                <a:gd name="connsiteY17" fmla="*/ 1053214 h 2198909"/>
                <a:gd name="connsiteX18" fmla="*/ 9399167 w 10479782"/>
                <a:gd name="connsiteY18" fmla="*/ 1081166 h 2198909"/>
                <a:gd name="connsiteX19" fmla="*/ 9338262 w 10479782"/>
                <a:gd name="connsiteY19" fmla="*/ 1127630 h 2198909"/>
                <a:gd name="connsiteX20" fmla="*/ 9275507 w 10479782"/>
                <a:gd name="connsiteY20" fmla="*/ 1170948 h 2198909"/>
                <a:gd name="connsiteX21" fmla="*/ 9157587 w 10479782"/>
                <a:gd name="connsiteY21" fmla="*/ 1220560 h 2198909"/>
                <a:gd name="connsiteX22" fmla="*/ 9050218 w 10479782"/>
                <a:gd name="connsiteY22" fmla="*/ 1293496 h 2198909"/>
                <a:gd name="connsiteX23" fmla="*/ 8965064 w 10479782"/>
                <a:gd name="connsiteY23" fmla="*/ 1346810 h 2198909"/>
                <a:gd name="connsiteX24" fmla="*/ 8915452 w 10479782"/>
                <a:gd name="connsiteY24" fmla="*/ 1381799 h 2198909"/>
                <a:gd name="connsiteX25" fmla="*/ 8824374 w 10479782"/>
                <a:gd name="connsiteY25" fmla="*/ 1459917 h 2198909"/>
                <a:gd name="connsiteX26" fmla="*/ 8683128 w 10479782"/>
                <a:gd name="connsiteY26" fmla="*/ 1542110 h 2198909"/>
                <a:gd name="connsiteX27" fmla="*/ 8597789 w 10479782"/>
                <a:gd name="connsiteY27" fmla="*/ 1586538 h 2198909"/>
                <a:gd name="connsiteX28" fmla="*/ 8414152 w 10479782"/>
                <a:gd name="connsiteY28" fmla="*/ 1653552 h 2198909"/>
                <a:gd name="connsiteX29" fmla="*/ 8354914 w 10479782"/>
                <a:gd name="connsiteY29" fmla="*/ 1677432 h 2198909"/>
                <a:gd name="connsiteX30" fmla="*/ 8287162 w 10479782"/>
                <a:gd name="connsiteY30" fmla="*/ 1693166 h 2198909"/>
                <a:gd name="connsiteX31" fmla="*/ 8178313 w 10479782"/>
                <a:gd name="connsiteY31" fmla="*/ 1730375 h 2198909"/>
                <a:gd name="connsiteX32" fmla="*/ 7965797 w 10479782"/>
                <a:gd name="connsiteY32" fmla="*/ 1794426 h 2198909"/>
                <a:gd name="connsiteX33" fmla="*/ 7919147 w 10479782"/>
                <a:gd name="connsiteY33" fmla="*/ 1804237 h 2198909"/>
                <a:gd name="connsiteX34" fmla="*/ 7800300 w 10479782"/>
                <a:gd name="connsiteY34" fmla="*/ 1845519 h 2198909"/>
                <a:gd name="connsiteX35" fmla="*/ 7729030 w 10479782"/>
                <a:gd name="connsiteY35" fmla="*/ 1873286 h 2198909"/>
                <a:gd name="connsiteX36" fmla="*/ 7669977 w 10479782"/>
                <a:gd name="connsiteY36" fmla="*/ 1889207 h 2198909"/>
                <a:gd name="connsiteX37" fmla="*/ 7617775 w 10479782"/>
                <a:gd name="connsiteY37" fmla="*/ 1896611 h 2198909"/>
                <a:gd name="connsiteX38" fmla="*/ 7480416 w 10479782"/>
                <a:gd name="connsiteY38" fmla="*/ 1933264 h 2198909"/>
                <a:gd name="connsiteX39" fmla="*/ 7425622 w 10479782"/>
                <a:gd name="connsiteY39" fmla="*/ 1947704 h 2198909"/>
                <a:gd name="connsiteX40" fmla="*/ 7283451 w 10479782"/>
                <a:gd name="connsiteY40" fmla="*/ 1997316 h 2198909"/>
                <a:gd name="connsiteX41" fmla="*/ 7162938 w 10479782"/>
                <a:gd name="connsiteY41" fmla="*/ 2030081 h 2198909"/>
                <a:gd name="connsiteX42" fmla="*/ 7112588 w 10479782"/>
                <a:gd name="connsiteY42" fmla="*/ 2045816 h 2198909"/>
                <a:gd name="connsiteX43" fmla="*/ 6997443 w 10479782"/>
                <a:gd name="connsiteY43" fmla="*/ 2072103 h 2198909"/>
                <a:gd name="connsiteX44" fmla="*/ 6932282 w 10479782"/>
                <a:gd name="connsiteY44" fmla="*/ 2090616 h 2198909"/>
                <a:gd name="connsiteX45" fmla="*/ 6773265 w 10479782"/>
                <a:gd name="connsiteY45" fmla="*/ 2111533 h 2198909"/>
                <a:gd name="connsiteX46" fmla="*/ 6609064 w 10479782"/>
                <a:gd name="connsiteY46" fmla="*/ 2131711 h 2198909"/>
                <a:gd name="connsiteX47" fmla="*/ 6518913 w 10479782"/>
                <a:gd name="connsiteY47" fmla="*/ 2138375 h 2198909"/>
                <a:gd name="connsiteX48" fmla="*/ 6440239 w 10479782"/>
                <a:gd name="connsiteY48" fmla="*/ 2148928 h 2198909"/>
                <a:gd name="connsiteX49" fmla="*/ 6371744 w 10479782"/>
                <a:gd name="connsiteY49" fmla="*/ 2155592 h 2198909"/>
                <a:gd name="connsiteX50" fmla="*/ 6262710 w 10479782"/>
                <a:gd name="connsiteY50" fmla="*/ 2169105 h 2198909"/>
                <a:gd name="connsiteX51" fmla="*/ 6217357 w 10479782"/>
                <a:gd name="connsiteY51" fmla="*/ 2172623 h 2198909"/>
                <a:gd name="connsiteX52" fmla="*/ 6110358 w 10479782"/>
                <a:gd name="connsiteY52" fmla="*/ 2172437 h 2198909"/>
                <a:gd name="connsiteX53" fmla="*/ 6073149 w 10479782"/>
                <a:gd name="connsiteY53" fmla="*/ 2170587 h 2198909"/>
                <a:gd name="connsiteX54" fmla="*/ 6001508 w 10479782"/>
                <a:gd name="connsiteY54" fmla="*/ 2147632 h 2198909"/>
                <a:gd name="connsiteX55" fmla="*/ 5992994 w 10479782"/>
                <a:gd name="connsiteY55" fmla="*/ 2145966 h 2198909"/>
                <a:gd name="connsiteX56" fmla="*/ 5945973 w 10479782"/>
                <a:gd name="connsiteY56" fmla="*/ 2136894 h 2198909"/>
                <a:gd name="connsiteX57" fmla="*/ 5920240 w 10479782"/>
                <a:gd name="connsiteY57" fmla="*/ 2133932 h 2198909"/>
                <a:gd name="connsiteX58" fmla="*/ 5822498 w 10479782"/>
                <a:gd name="connsiteY58" fmla="*/ 2115051 h 2198909"/>
                <a:gd name="connsiteX59" fmla="*/ 5766224 w 10479782"/>
                <a:gd name="connsiteY59" fmla="*/ 2106165 h 2198909"/>
                <a:gd name="connsiteX60" fmla="*/ 5720684 w 10479782"/>
                <a:gd name="connsiteY60" fmla="*/ 2107461 h 2198909"/>
                <a:gd name="connsiteX61" fmla="*/ 5640713 w 10479782"/>
                <a:gd name="connsiteY61" fmla="*/ 2109127 h 2198909"/>
                <a:gd name="connsiteX62" fmla="*/ 5615165 w 10479782"/>
                <a:gd name="connsiteY62" fmla="*/ 2113386 h 2198909"/>
                <a:gd name="connsiteX63" fmla="*/ 5499652 w 10479782"/>
                <a:gd name="connsiteY63" fmla="*/ 2101167 h 2198909"/>
                <a:gd name="connsiteX64" fmla="*/ 5433750 w 10479782"/>
                <a:gd name="connsiteY64" fmla="*/ 2100242 h 2198909"/>
                <a:gd name="connsiteX65" fmla="*/ 5359518 w 10479782"/>
                <a:gd name="connsiteY65" fmla="*/ 2085061 h 2198909"/>
                <a:gd name="connsiteX66" fmla="*/ 5337859 w 10479782"/>
                <a:gd name="connsiteY66" fmla="*/ 2085801 h 2198909"/>
                <a:gd name="connsiteX67" fmla="*/ 5313608 w 10479782"/>
                <a:gd name="connsiteY67" fmla="*/ 2087098 h 2198909"/>
                <a:gd name="connsiteX68" fmla="*/ 5239190 w 10479782"/>
                <a:gd name="connsiteY68" fmla="*/ 2088209 h 2198909"/>
                <a:gd name="connsiteX69" fmla="*/ 5194022 w 10479782"/>
                <a:gd name="connsiteY69" fmla="*/ 2093762 h 2198909"/>
                <a:gd name="connsiteX70" fmla="*/ 5107944 w 10479782"/>
                <a:gd name="connsiteY70" fmla="*/ 2090431 h 2198909"/>
                <a:gd name="connsiteX71" fmla="*/ 5076101 w 10479782"/>
                <a:gd name="connsiteY71" fmla="*/ 2095243 h 2198909"/>
                <a:gd name="connsiteX72" fmla="*/ 4995576 w 10479782"/>
                <a:gd name="connsiteY72" fmla="*/ 2095799 h 2198909"/>
                <a:gd name="connsiteX73" fmla="*/ 4923380 w 10479782"/>
                <a:gd name="connsiteY73" fmla="*/ 2093021 h 2198909"/>
                <a:gd name="connsiteX74" fmla="*/ 4853775 w 10479782"/>
                <a:gd name="connsiteY74" fmla="*/ 2094502 h 2198909"/>
                <a:gd name="connsiteX75" fmla="*/ 4803979 w 10479782"/>
                <a:gd name="connsiteY75" fmla="*/ 2100611 h 2198909"/>
                <a:gd name="connsiteX76" fmla="*/ 4749925 w 10479782"/>
                <a:gd name="connsiteY76" fmla="*/ 2104313 h 2198909"/>
                <a:gd name="connsiteX77" fmla="*/ 4600905 w 10479782"/>
                <a:gd name="connsiteY77" fmla="*/ 2126343 h 2198909"/>
                <a:gd name="connsiteX78" fmla="*/ 4573322 w 10479782"/>
                <a:gd name="connsiteY78" fmla="*/ 2120975 h 2198909"/>
                <a:gd name="connsiteX79" fmla="*/ 4416711 w 10479782"/>
                <a:gd name="connsiteY79" fmla="*/ 2115976 h 2198909"/>
                <a:gd name="connsiteX80" fmla="*/ 4382651 w 10479782"/>
                <a:gd name="connsiteY80" fmla="*/ 2116347 h 2198909"/>
                <a:gd name="connsiteX81" fmla="*/ 4291200 w 10479782"/>
                <a:gd name="connsiteY81" fmla="*/ 2094502 h 2198909"/>
                <a:gd name="connsiteX82" fmla="*/ 4150141 w 10479782"/>
                <a:gd name="connsiteY82" fmla="*/ 2129120 h 2198909"/>
                <a:gd name="connsiteX83" fmla="*/ 4018151 w 10479782"/>
                <a:gd name="connsiteY83" fmla="*/ 2172437 h 2198909"/>
                <a:gd name="connsiteX84" fmla="*/ 4001491 w 10479782"/>
                <a:gd name="connsiteY84" fmla="*/ 2177991 h 2198909"/>
                <a:gd name="connsiteX85" fmla="*/ 3954101 w 10479782"/>
                <a:gd name="connsiteY85" fmla="*/ 2187433 h 2198909"/>
                <a:gd name="connsiteX86" fmla="*/ 3895419 w 10479782"/>
                <a:gd name="connsiteY86" fmla="*/ 2190764 h 2198909"/>
                <a:gd name="connsiteX87" fmla="*/ 3821000 w 10479782"/>
                <a:gd name="connsiteY87" fmla="*/ 2198909 h 2198909"/>
                <a:gd name="connsiteX88" fmla="*/ 3761394 w 10479782"/>
                <a:gd name="connsiteY88" fmla="*/ 2188727 h 2198909"/>
                <a:gd name="connsiteX89" fmla="*/ 3678089 w 10479782"/>
                <a:gd name="connsiteY89" fmla="*/ 2173548 h 2198909"/>
                <a:gd name="connsiteX90" fmla="*/ 3599599 w 10479782"/>
                <a:gd name="connsiteY90" fmla="*/ 2159108 h 2198909"/>
                <a:gd name="connsiteX91" fmla="*/ 3574795 w 10479782"/>
                <a:gd name="connsiteY91" fmla="*/ 2176139 h 2198909"/>
                <a:gd name="connsiteX92" fmla="*/ 3536474 w 10479782"/>
                <a:gd name="connsiteY92" fmla="*/ 2190949 h 2198909"/>
                <a:gd name="connsiteX93" fmla="*/ 3493898 w 10479782"/>
                <a:gd name="connsiteY93" fmla="*/ 2173177 h 2198909"/>
                <a:gd name="connsiteX94" fmla="*/ 3394304 w 10479782"/>
                <a:gd name="connsiteY94" fmla="*/ 2136340 h 2198909"/>
                <a:gd name="connsiteX95" fmla="*/ 3331364 w 10479782"/>
                <a:gd name="connsiteY95" fmla="*/ 2134672 h 2198909"/>
                <a:gd name="connsiteX96" fmla="*/ 3194561 w 10479782"/>
                <a:gd name="connsiteY96" fmla="*/ 2118938 h 2198909"/>
                <a:gd name="connsiteX97" fmla="*/ 3105150 w 10479782"/>
                <a:gd name="connsiteY97" fmla="*/ 2096539 h 2198909"/>
                <a:gd name="connsiteX98" fmla="*/ 3040916 w 10479782"/>
                <a:gd name="connsiteY98" fmla="*/ 2071178 h 2198909"/>
                <a:gd name="connsiteX99" fmla="*/ 2948911 w 10479782"/>
                <a:gd name="connsiteY99" fmla="*/ 2038042 h 2198909"/>
                <a:gd name="connsiteX100" fmla="*/ 2856536 w 10479782"/>
                <a:gd name="connsiteY100" fmla="*/ 2020826 h 2198909"/>
                <a:gd name="connsiteX101" fmla="*/ 2789709 w 10479782"/>
                <a:gd name="connsiteY101" fmla="*/ 1999166 h 2198909"/>
                <a:gd name="connsiteX102" fmla="*/ 2708071 w 10479782"/>
                <a:gd name="connsiteY102" fmla="*/ 1984356 h 2198909"/>
                <a:gd name="connsiteX103" fmla="*/ 2639578 w 10479782"/>
                <a:gd name="connsiteY103" fmla="*/ 1983803 h 2198909"/>
                <a:gd name="connsiteX104" fmla="*/ 2532209 w 10479782"/>
                <a:gd name="connsiteY104" fmla="*/ 1986393 h 2198909"/>
                <a:gd name="connsiteX105" fmla="*/ 2400776 w 10479782"/>
                <a:gd name="connsiteY105" fmla="*/ 1941596 h 2198909"/>
                <a:gd name="connsiteX106" fmla="*/ 2347647 w 10479782"/>
                <a:gd name="connsiteY106" fmla="*/ 1931598 h 2198909"/>
                <a:gd name="connsiteX107" fmla="*/ 2297664 w 10479782"/>
                <a:gd name="connsiteY107" fmla="*/ 1926971 h 2198909"/>
                <a:gd name="connsiteX108" fmla="*/ 2191592 w 10479782"/>
                <a:gd name="connsiteY108" fmla="*/ 1897167 h 2198909"/>
                <a:gd name="connsiteX109" fmla="*/ 2148460 w 10479782"/>
                <a:gd name="connsiteY109" fmla="*/ 1887355 h 2198909"/>
                <a:gd name="connsiteX110" fmla="*/ 2088110 w 10479782"/>
                <a:gd name="connsiteY110" fmla="*/ 1887541 h 2198909"/>
                <a:gd name="connsiteX111" fmla="*/ 1978335 w 10479782"/>
                <a:gd name="connsiteY111" fmla="*/ 1873842 h 2198909"/>
                <a:gd name="connsiteX112" fmla="*/ 1868746 w 10479782"/>
                <a:gd name="connsiteY112" fmla="*/ 1833856 h 2198909"/>
                <a:gd name="connsiteX113" fmla="*/ 1822281 w 10479782"/>
                <a:gd name="connsiteY113" fmla="*/ 1837743 h 2198909"/>
                <a:gd name="connsiteX114" fmla="*/ 1805620 w 10479782"/>
                <a:gd name="connsiteY114" fmla="*/ 1836818 h 2198909"/>
                <a:gd name="connsiteX115" fmla="*/ 1655861 w 10479782"/>
                <a:gd name="connsiteY115" fmla="*/ 1814789 h 2198909"/>
                <a:gd name="connsiteX116" fmla="*/ 1640864 w 10479782"/>
                <a:gd name="connsiteY116" fmla="*/ 1812383 h 2198909"/>
                <a:gd name="connsiteX117" fmla="*/ 1570522 w 10479782"/>
                <a:gd name="connsiteY117" fmla="*/ 1792761 h 2198909"/>
                <a:gd name="connsiteX118" fmla="*/ 1393176 w 10479782"/>
                <a:gd name="connsiteY118" fmla="*/ 1780542 h 2198909"/>
                <a:gd name="connsiteX119" fmla="*/ 1382255 w 10479782"/>
                <a:gd name="connsiteY119" fmla="*/ 1779061 h 2198909"/>
                <a:gd name="connsiteX120" fmla="*/ 1322831 w 10479782"/>
                <a:gd name="connsiteY120" fmla="*/ 1788872 h 2198909"/>
                <a:gd name="connsiteX121" fmla="*/ 1293399 w 10479782"/>
                <a:gd name="connsiteY121" fmla="*/ 1802756 h 2198909"/>
                <a:gd name="connsiteX122" fmla="*/ 1247489 w 10479782"/>
                <a:gd name="connsiteY122" fmla="*/ 1817197 h 2198909"/>
                <a:gd name="connsiteX123" fmla="*/ 1200839 w 10479782"/>
                <a:gd name="connsiteY123" fmla="*/ 1822564 h 2198909"/>
                <a:gd name="connsiteX124" fmla="*/ 1122534 w 10479782"/>
                <a:gd name="connsiteY124" fmla="*/ 1800720 h 2198909"/>
                <a:gd name="connsiteX125" fmla="*/ 1094027 w 10479782"/>
                <a:gd name="connsiteY125" fmla="*/ 1798498 h 2198909"/>
                <a:gd name="connsiteX126" fmla="*/ 1030531 w 10479782"/>
                <a:gd name="connsiteY126" fmla="*/ 1787947 h 2198909"/>
                <a:gd name="connsiteX127" fmla="*/ 974995 w 10479782"/>
                <a:gd name="connsiteY127" fmla="*/ 1788687 h 2198909"/>
                <a:gd name="connsiteX128" fmla="*/ 930382 w 10479782"/>
                <a:gd name="connsiteY128" fmla="*/ 1805534 h 2198909"/>
                <a:gd name="connsiteX129" fmla="*/ 865590 w 10479782"/>
                <a:gd name="connsiteY129" fmla="*/ 1808865 h 2198909"/>
                <a:gd name="connsiteX130" fmla="*/ 823752 w 10479782"/>
                <a:gd name="connsiteY130" fmla="*/ 1796648 h 2198909"/>
                <a:gd name="connsiteX131" fmla="*/ 815238 w 10479782"/>
                <a:gd name="connsiteY131" fmla="*/ 1794982 h 2198909"/>
                <a:gd name="connsiteX132" fmla="*/ 705832 w 10479782"/>
                <a:gd name="connsiteY132" fmla="*/ 1794240 h 2198909"/>
                <a:gd name="connsiteX133" fmla="*/ 569216 w 10479782"/>
                <a:gd name="connsiteY133" fmla="*/ 1831079 h 2198909"/>
                <a:gd name="connsiteX134" fmla="*/ 546631 w 10479782"/>
                <a:gd name="connsiteY134" fmla="*/ 1838854 h 2198909"/>
                <a:gd name="connsiteX135" fmla="*/ 436485 w 10479782"/>
                <a:gd name="connsiteY135" fmla="*/ 1852368 h 2198909"/>
                <a:gd name="connsiteX136" fmla="*/ 377434 w 10479782"/>
                <a:gd name="connsiteY136" fmla="*/ 1866067 h 2198909"/>
                <a:gd name="connsiteX137" fmla="*/ 334855 w 10479782"/>
                <a:gd name="connsiteY137" fmla="*/ 1866808 h 2198909"/>
                <a:gd name="connsiteX138" fmla="*/ 283396 w 10479782"/>
                <a:gd name="connsiteY138" fmla="*/ 1891057 h 2198909"/>
                <a:gd name="connsiteX139" fmla="*/ 266547 w 10479782"/>
                <a:gd name="connsiteY139" fmla="*/ 1901610 h 2198909"/>
                <a:gd name="connsiteX140" fmla="*/ 246370 w 10479782"/>
                <a:gd name="connsiteY140" fmla="*/ 1907903 h 2198909"/>
                <a:gd name="connsiteX141" fmla="*/ 154923 w 10479782"/>
                <a:gd name="connsiteY141" fmla="*/ 1927896 h 2198909"/>
                <a:gd name="connsiteX142" fmla="*/ 138630 w 10479782"/>
                <a:gd name="connsiteY142" fmla="*/ 1939188 h 2198909"/>
                <a:gd name="connsiteX143" fmla="*/ 127708 w 10479782"/>
                <a:gd name="connsiteY143" fmla="*/ 1946223 h 2198909"/>
                <a:gd name="connsiteX144" fmla="*/ 38853 w 10479782"/>
                <a:gd name="connsiteY144" fmla="*/ 1958071 h 2198909"/>
                <a:gd name="connsiteX145" fmla="*/ 35679 w 10479782"/>
                <a:gd name="connsiteY145" fmla="*/ 1958561 h 2198909"/>
                <a:gd name="connsiteX146" fmla="*/ 0 w 10479782"/>
                <a:gd name="connsiteY146" fmla="*/ 1433717 h 2198909"/>
                <a:gd name="connsiteX147" fmla="*/ 42184 w 10479782"/>
                <a:gd name="connsiteY147" fmla="*/ 1423079 h 2198909"/>
                <a:gd name="connsiteX148" fmla="*/ 164178 w 10479782"/>
                <a:gd name="connsiteY148" fmla="*/ 1425856 h 2198909"/>
                <a:gd name="connsiteX149" fmla="*/ 250628 w 10479782"/>
                <a:gd name="connsiteY149" fmla="*/ 1422338 h 2198909"/>
                <a:gd name="connsiteX150" fmla="*/ 298019 w 10479782"/>
                <a:gd name="connsiteY150" fmla="*/ 1403642 h 2198909"/>
                <a:gd name="connsiteX151" fmla="*/ 331894 w 10479782"/>
                <a:gd name="connsiteY151" fmla="*/ 1405494 h 2198909"/>
                <a:gd name="connsiteX152" fmla="*/ 395574 w 10479782"/>
                <a:gd name="connsiteY152" fmla="*/ 1418822 h 2198909"/>
                <a:gd name="connsiteX153" fmla="*/ 597169 w 10479782"/>
                <a:gd name="connsiteY153" fmla="*/ 1434557 h 2198909"/>
                <a:gd name="connsiteX154" fmla="*/ 679362 w 10479782"/>
                <a:gd name="connsiteY154" fmla="*/ 1409936 h 2198909"/>
                <a:gd name="connsiteX155" fmla="*/ 703982 w 10479782"/>
                <a:gd name="connsiteY155" fmla="*/ 1409381 h 2198909"/>
                <a:gd name="connsiteX156" fmla="*/ 759147 w 10479782"/>
                <a:gd name="connsiteY156" fmla="*/ 1419007 h 2198909"/>
                <a:gd name="connsiteX157" fmla="*/ 872994 w 10479782"/>
                <a:gd name="connsiteY157" fmla="*/ 1412527 h 2198909"/>
                <a:gd name="connsiteX158" fmla="*/ 915017 w 10479782"/>
                <a:gd name="connsiteY158" fmla="*/ 1402716 h 2198909"/>
                <a:gd name="connsiteX159" fmla="*/ 938341 w 10479782"/>
                <a:gd name="connsiteY159" fmla="*/ 1396421 h 2198909"/>
                <a:gd name="connsiteX160" fmla="*/ 1058113 w 10479782"/>
                <a:gd name="connsiteY160" fmla="*/ 1379021 h 2198909"/>
                <a:gd name="connsiteX161" fmla="*/ 1111427 w 10479782"/>
                <a:gd name="connsiteY161" fmla="*/ 1360325 h 2198909"/>
                <a:gd name="connsiteX162" fmla="*/ 1125867 w 10479782"/>
                <a:gd name="connsiteY162" fmla="*/ 1357548 h 2198909"/>
                <a:gd name="connsiteX163" fmla="*/ 1204911 w 10479782"/>
                <a:gd name="connsiteY163" fmla="*/ 1365321 h 2198909"/>
                <a:gd name="connsiteX164" fmla="*/ 1264149 w 10479782"/>
                <a:gd name="connsiteY164" fmla="*/ 1395496 h 2198909"/>
                <a:gd name="connsiteX165" fmla="*/ 1275627 w 10479782"/>
                <a:gd name="connsiteY165" fmla="*/ 1405679 h 2198909"/>
                <a:gd name="connsiteX166" fmla="*/ 1440752 w 10479782"/>
                <a:gd name="connsiteY166" fmla="*/ 1402160 h 2198909"/>
                <a:gd name="connsiteX167" fmla="*/ 1466113 w 10479782"/>
                <a:gd name="connsiteY167" fmla="*/ 1397903 h 2198909"/>
                <a:gd name="connsiteX168" fmla="*/ 1588663 w 10479782"/>
                <a:gd name="connsiteY168" fmla="*/ 1415674 h 2198909"/>
                <a:gd name="connsiteX169" fmla="*/ 1624390 w 10479782"/>
                <a:gd name="connsiteY169" fmla="*/ 1419192 h 2198909"/>
                <a:gd name="connsiteX170" fmla="*/ 1752492 w 10479782"/>
                <a:gd name="connsiteY170" fmla="*/ 1435112 h 2198909"/>
                <a:gd name="connsiteX171" fmla="*/ 1770632 w 10479782"/>
                <a:gd name="connsiteY171" fmla="*/ 1420303 h 2198909"/>
                <a:gd name="connsiteX172" fmla="*/ 1822836 w 10479782"/>
                <a:gd name="connsiteY172" fmla="*/ 1383093 h 2198909"/>
                <a:gd name="connsiteX173" fmla="*/ 1925762 w 10479782"/>
                <a:gd name="connsiteY173" fmla="*/ 1350143 h 2198909"/>
                <a:gd name="connsiteX174" fmla="*/ 1953716 w 10479782"/>
                <a:gd name="connsiteY174" fmla="*/ 1351993 h 2198909"/>
                <a:gd name="connsiteX175" fmla="*/ 2024430 w 10479782"/>
                <a:gd name="connsiteY175" fmla="*/ 1406975 h 2198909"/>
                <a:gd name="connsiteX176" fmla="*/ 2058863 w 10479782"/>
                <a:gd name="connsiteY176" fmla="*/ 1429002 h 2198909"/>
                <a:gd name="connsiteX177" fmla="*/ 2156605 w 10479782"/>
                <a:gd name="connsiteY177" fmla="*/ 1469544 h 2198909"/>
                <a:gd name="connsiteX178" fmla="*/ 2164750 w 10479782"/>
                <a:gd name="connsiteY178" fmla="*/ 1476948 h 2198909"/>
                <a:gd name="connsiteX179" fmla="*/ 2236945 w 10479782"/>
                <a:gd name="connsiteY179" fmla="*/ 1564880 h 2198909"/>
                <a:gd name="connsiteX180" fmla="*/ 2253235 w 10479782"/>
                <a:gd name="connsiteY180" fmla="*/ 1579874 h 2198909"/>
                <a:gd name="connsiteX181" fmla="*/ 2272859 w 10479782"/>
                <a:gd name="connsiteY181" fmla="*/ 1603200 h 2198909"/>
                <a:gd name="connsiteX182" fmla="*/ 2334132 w 10479782"/>
                <a:gd name="connsiteY182" fmla="*/ 1648369 h 2198909"/>
                <a:gd name="connsiteX183" fmla="*/ 2410031 w 10479782"/>
                <a:gd name="connsiteY183" fmla="*/ 1662807 h 2198909"/>
                <a:gd name="connsiteX184" fmla="*/ 2501665 w 10479782"/>
                <a:gd name="connsiteY184" fmla="*/ 1684837 h 2198909"/>
                <a:gd name="connsiteX185" fmla="*/ 2539985 w 10479782"/>
                <a:gd name="connsiteY185" fmla="*/ 1699646 h 2198909"/>
                <a:gd name="connsiteX186" fmla="*/ 2642724 w 10479782"/>
                <a:gd name="connsiteY186" fmla="*/ 1727784 h 2198909"/>
                <a:gd name="connsiteX187" fmla="*/ 2716031 w 10479782"/>
                <a:gd name="connsiteY187" fmla="*/ 1751479 h 2198909"/>
                <a:gd name="connsiteX188" fmla="*/ 2821734 w 10479782"/>
                <a:gd name="connsiteY188" fmla="*/ 1765363 h 2198909"/>
                <a:gd name="connsiteX189" fmla="*/ 2873011 w 10479782"/>
                <a:gd name="connsiteY189" fmla="*/ 1765917 h 2198909"/>
                <a:gd name="connsiteX190" fmla="*/ 2967236 w 10479782"/>
                <a:gd name="connsiteY190" fmla="*/ 1837003 h 2198909"/>
                <a:gd name="connsiteX191" fmla="*/ 3042395 w 10479782"/>
                <a:gd name="connsiteY191" fmla="*/ 1884024 h 2198909"/>
                <a:gd name="connsiteX192" fmla="*/ 3121440 w 10479782"/>
                <a:gd name="connsiteY192" fmla="*/ 1861254 h 2198909"/>
                <a:gd name="connsiteX193" fmla="*/ 3142914 w 10479782"/>
                <a:gd name="connsiteY193" fmla="*/ 1839780 h 2198909"/>
                <a:gd name="connsiteX194" fmla="*/ 3272497 w 10479782"/>
                <a:gd name="connsiteY194" fmla="*/ 1819418 h 2198909"/>
                <a:gd name="connsiteX195" fmla="*/ 3457615 w 10479782"/>
                <a:gd name="connsiteY195" fmla="*/ 1818677 h 2198909"/>
                <a:gd name="connsiteX196" fmla="*/ 3765467 w 10479782"/>
                <a:gd name="connsiteY196" fmla="*/ 1772397 h 2198909"/>
                <a:gd name="connsiteX197" fmla="*/ 3819150 w 10479782"/>
                <a:gd name="connsiteY197" fmla="*/ 1750923 h 2198909"/>
                <a:gd name="connsiteX198" fmla="*/ 3879498 w 10479782"/>
                <a:gd name="connsiteY198" fmla="*/ 1745555 h 2198909"/>
                <a:gd name="connsiteX199" fmla="*/ 3902639 w 10479782"/>
                <a:gd name="connsiteY199" fmla="*/ 1758699 h 2198909"/>
                <a:gd name="connsiteX200" fmla="*/ 4003898 w 10479782"/>
                <a:gd name="connsiteY200" fmla="*/ 1778321 h 2198909"/>
                <a:gd name="connsiteX201" fmla="*/ 4023152 w 10479782"/>
                <a:gd name="connsiteY201" fmla="*/ 1778692 h 2198909"/>
                <a:gd name="connsiteX202" fmla="*/ 4089054 w 10479782"/>
                <a:gd name="connsiteY202" fmla="*/ 1770360 h 2198909"/>
                <a:gd name="connsiteX203" fmla="*/ 4150142 w 10479782"/>
                <a:gd name="connsiteY203" fmla="*/ 1765548 h 2198909"/>
                <a:gd name="connsiteX204" fmla="*/ 4304160 w 10479782"/>
                <a:gd name="connsiteY204" fmla="*/ 1781283 h 2198909"/>
                <a:gd name="connsiteX205" fmla="*/ 4422267 w 10479782"/>
                <a:gd name="connsiteY205" fmla="*/ 1777580 h 2198909"/>
                <a:gd name="connsiteX206" fmla="*/ 4476691 w 10479782"/>
                <a:gd name="connsiteY206" fmla="*/ 1781282 h 2198909"/>
                <a:gd name="connsiteX207" fmla="*/ 4507419 w 10479782"/>
                <a:gd name="connsiteY207" fmla="*/ 1786837 h 2198909"/>
                <a:gd name="connsiteX208" fmla="*/ 4577023 w 10479782"/>
                <a:gd name="connsiteY208" fmla="*/ 1825526 h 2198909"/>
                <a:gd name="connsiteX209" fmla="*/ 4615158 w 10479782"/>
                <a:gd name="connsiteY209" fmla="*/ 1834227 h 2198909"/>
                <a:gd name="connsiteX210" fmla="*/ 4729932 w 10479782"/>
                <a:gd name="connsiteY210" fmla="*/ 1833487 h 2198909"/>
                <a:gd name="connsiteX211" fmla="*/ 4902090 w 10479782"/>
                <a:gd name="connsiteY211" fmla="*/ 1775174 h 2198909"/>
                <a:gd name="connsiteX212" fmla="*/ 4920048 w 10479782"/>
                <a:gd name="connsiteY212" fmla="*/ 1767398 h 2198909"/>
                <a:gd name="connsiteX213" fmla="*/ 5007609 w 10479782"/>
                <a:gd name="connsiteY213" fmla="*/ 1757772 h 2198909"/>
                <a:gd name="connsiteX214" fmla="*/ 5067031 w 10479782"/>
                <a:gd name="connsiteY214" fmla="*/ 1770916 h 2198909"/>
                <a:gd name="connsiteX215" fmla="*/ 5147929 w 10479782"/>
                <a:gd name="connsiteY215" fmla="*/ 1798129 h 2198909"/>
                <a:gd name="connsiteX216" fmla="*/ 5220680 w 10479782"/>
                <a:gd name="connsiteY216" fmla="*/ 1820899 h 2198909"/>
                <a:gd name="connsiteX217" fmla="*/ 5273623 w 10479782"/>
                <a:gd name="connsiteY217" fmla="*/ 1846629 h 2198909"/>
                <a:gd name="connsiteX218" fmla="*/ 5394691 w 10479782"/>
                <a:gd name="connsiteY218" fmla="*/ 1865512 h 2198909"/>
                <a:gd name="connsiteX219" fmla="*/ 5407280 w 10479782"/>
                <a:gd name="connsiteY219" fmla="*/ 1868658 h 2198909"/>
                <a:gd name="connsiteX220" fmla="*/ 5498358 w 10479782"/>
                <a:gd name="connsiteY220" fmla="*/ 1845704 h 2198909"/>
                <a:gd name="connsiteX221" fmla="*/ 5607761 w 10479782"/>
                <a:gd name="connsiteY221" fmla="*/ 1822380 h 2198909"/>
                <a:gd name="connsiteX222" fmla="*/ 5646821 w 10479782"/>
                <a:gd name="connsiteY222" fmla="*/ 1830338 h 2198909"/>
                <a:gd name="connsiteX223" fmla="*/ 5700320 w 10479782"/>
                <a:gd name="connsiteY223" fmla="*/ 1841632 h 2198909"/>
                <a:gd name="connsiteX224" fmla="*/ 5749931 w 10479782"/>
                <a:gd name="connsiteY224" fmla="*/ 1835708 h 2198909"/>
                <a:gd name="connsiteX225" fmla="*/ 5780107 w 10479782"/>
                <a:gd name="connsiteY225" fmla="*/ 1835153 h 2198909"/>
                <a:gd name="connsiteX226" fmla="*/ 5917835 w 10479782"/>
                <a:gd name="connsiteY226" fmla="*/ 1904386 h 2198909"/>
                <a:gd name="connsiteX227" fmla="*/ 5952821 w 10479782"/>
                <a:gd name="connsiteY227" fmla="*/ 1910125 h 2198909"/>
                <a:gd name="connsiteX228" fmla="*/ 5972630 w 10479782"/>
                <a:gd name="connsiteY228" fmla="*/ 1918641 h 2198909"/>
                <a:gd name="connsiteX229" fmla="*/ 6092032 w 10479782"/>
                <a:gd name="connsiteY229" fmla="*/ 2004536 h 2198909"/>
                <a:gd name="connsiteX230" fmla="*/ 6142754 w 10479782"/>
                <a:gd name="connsiteY230" fmla="*/ 2021936 h 2198909"/>
                <a:gd name="connsiteX231" fmla="*/ 6198473 w 10479782"/>
                <a:gd name="connsiteY231" fmla="*/ 2018418 h 2198909"/>
                <a:gd name="connsiteX232" fmla="*/ 6230685 w 10479782"/>
                <a:gd name="connsiteY232" fmla="*/ 2012125 h 2198909"/>
                <a:gd name="connsiteX233" fmla="*/ 6310656 w 10479782"/>
                <a:gd name="connsiteY233" fmla="*/ 1957515 h 2198909"/>
                <a:gd name="connsiteX234" fmla="*/ 6356194 w 10479782"/>
                <a:gd name="connsiteY234" fmla="*/ 1959367 h 2198909"/>
                <a:gd name="connsiteX235" fmla="*/ 6427279 w 10479782"/>
                <a:gd name="connsiteY235" fmla="*/ 1996945 h 2198909"/>
                <a:gd name="connsiteX236" fmla="*/ 6556307 w 10479782"/>
                <a:gd name="connsiteY236" fmla="*/ 2013791 h 2198909"/>
                <a:gd name="connsiteX237" fmla="*/ 6621839 w 10479782"/>
                <a:gd name="connsiteY237" fmla="*/ 1961217 h 2198909"/>
                <a:gd name="connsiteX238" fmla="*/ 6655715 w 10479782"/>
                <a:gd name="connsiteY238" fmla="*/ 1910681 h 2198909"/>
                <a:gd name="connsiteX239" fmla="*/ 6753644 w 10479782"/>
                <a:gd name="connsiteY239" fmla="*/ 1851999 h 2198909"/>
                <a:gd name="connsiteX240" fmla="*/ 6776969 w 10479782"/>
                <a:gd name="connsiteY240" fmla="*/ 1873841 h 2198909"/>
                <a:gd name="connsiteX241" fmla="*/ 6848795 w 10479782"/>
                <a:gd name="connsiteY241" fmla="*/ 1883099 h 2198909"/>
                <a:gd name="connsiteX242" fmla="*/ 6926543 w 10479782"/>
                <a:gd name="connsiteY242" fmla="*/ 1882358 h 2198909"/>
                <a:gd name="connsiteX243" fmla="*/ 7062050 w 10479782"/>
                <a:gd name="connsiteY243" fmla="*/ 1892169 h 2198909"/>
                <a:gd name="connsiteX244" fmla="*/ 7152202 w 10479782"/>
                <a:gd name="connsiteY244" fmla="*/ 1836078 h 2198909"/>
                <a:gd name="connsiteX245" fmla="*/ 7186635 w 10479782"/>
                <a:gd name="connsiteY245" fmla="*/ 1812938 h 2198909"/>
                <a:gd name="connsiteX246" fmla="*/ 7218845 w 10479782"/>
                <a:gd name="connsiteY246" fmla="*/ 1798129 h 2198909"/>
                <a:gd name="connsiteX247" fmla="*/ 7256055 w 10479782"/>
                <a:gd name="connsiteY247" fmla="*/ 1789799 h 2198909"/>
                <a:gd name="connsiteX248" fmla="*/ 7345837 w 10479782"/>
                <a:gd name="connsiteY248" fmla="*/ 1758328 h 2198909"/>
                <a:gd name="connsiteX249" fmla="*/ 7395078 w 10479782"/>
                <a:gd name="connsiteY249" fmla="*/ 1727413 h 2198909"/>
                <a:gd name="connsiteX250" fmla="*/ 7505779 w 10479782"/>
                <a:gd name="connsiteY250" fmla="*/ 1697609 h 2198909"/>
                <a:gd name="connsiteX251" fmla="*/ 7581123 w 10479782"/>
                <a:gd name="connsiteY251" fmla="*/ 1670952 h 2198909"/>
                <a:gd name="connsiteX252" fmla="*/ 7660538 w 10479782"/>
                <a:gd name="connsiteY252" fmla="*/ 1625043 h 2198909"/>
                <a:gd name="connsiteX253" fmla="*/ 7671645 w 10479782"/>
                <a:gd name="connsiteY253" fmla="*/ 1618009 h 2198909"/>
                <a:gd name="connsiteX254" fmla="*/ 7698302 w 10479782"/>
                <a:gd name="connsiteY254" fmla="*/ 1587834 h 2198909"/>
                <a:gd name="connsiteX255" fmla="*/ 7736991 w 10479782"/>
                <a:gd name="connsiteY255" fmla="*/ 1483984 h 2198909"/>
                <a:gd name="connsiteX256" fmla="*/ 7748098 w 10479782"/>
                <a:gd name="connsiteY256" fmla="*/ 1462879 h 2198909"/>
                <a:gd name="connsiteX257" fmla="*/ 7848987 w 10479782"/>
                <a:gd name="connsiteY257" fmla="*/ 1391794 h 2198909"/>
                <a:gd name="connsiteX258" fmla="*/ 7886382 w 10479782"/>
                <a:gd name="connsiteY258" fmla="*/ 1398458 h 2198909"/>
                <a:gd name="connsiteX259" fmla="*/ 7927662 w 10479782"/>
                <a:gd name="connsiteY259" fmla="*/ 1421784 h 2198909"/>
                <a:gd name="connsiteX260" fmla="*/ 8018186 w 10479782"/>
                <a:gd name="connsiteY260" fmla="*/ 1427893 h 2198909"/>
                <a:gd name="connsiteX261" fmla="*/ 8052063 w 10479782"/>
                <a:gd name="connsiteY261" fmla="*/ 1415860 h 2198909"/>
                <a:gd name="connsiteX262" fmla="*/ 8111299 w 10479782"/>
                <a:gd name="connsiteY262" fmla="*/ 1383464 h 2198909"/>
                <a:gd name="connsiteX263" fmla="*/ 8157024 w 10479782"/>
                <a:gd name="connsiteY263" fmla="*/ 1333297 h 2198909"/>
                <a:gd name="connsiteX264" fmla="*/ 8223482 w 10479782"/>
                <a:gd name="connsiteY264" fmla="*/ 1250364 h 2198909"/>
                <a:gd name="connsiteX265" fmla="*/ 8351027 w 10479782"/>
                <a:gd name="connsiteY265" fmla="*/ 1218708 h 2198909"/>
                <a:gd name="connsiteX266" fmla="*/ 8400085 w 10479782"/>
                <a:gd name="connsiteY266" fmla="*/ 1208157 h 2198909"/>
                <a:gd name="connsiteX267" fmla="*/ 8578539 w 10479782"/>
                <a:gd name="connsiteY267" fmla="*/ 1163913 h 2198909"/>
                <a:gd name="connsiteX268" fmla="*/ 8594087 w 10479782"/>
                <a:gd name="connsiteY268" fmla="*/ 1162432 h 2198909"/>
                <a:gd name="connsiteX269" fmla="*/ 8717746 w 10479782"/>
                <a:gd name="connsiteY269" fmla="*/ 1111526 h 2198909"/>
                <a:gd name="connsiteX270" fmla="*/ 8747550 w 10479782"/>
                <a:gd name="connsiteY270" fmla="*/ 1098936 h 2198909"/>
                <a:gd name="connsiteX271" fmla="*/ 8784019 w 10479782"/>
                <a:gd name="connsiteY271" fmla="*/ 1066727 h 2198909"/>
                <a:gd name="connsiteX272" fmla="*/ 8817712 w 10479782"/>
                <a:gd name="connsiteY272" fmla="*/ 975833 h 2198909"/>
                <a:gd name="connsiteX273" fmla="*/ 8857141 w 10479782"/>
                <a:gd name="connsiteY273" fmla="*/ 934367 h 2198909"/>
                <a:gd name="connsiteX274" fmla="*/ 8885835 w 10479782"/>
                <a:gd name="connsiteY274" fmla="*/ 909191 h 2198909"/>
                <a:gd name="connsiteX275" fmla="*/ 8911009 w 10479782"/>
                <a:gd name="connsiteY275" fmla="*/ 871057 h 2198909"/>
                <a:gd name="connsiteX276" fmla="*/ 8936185 w 10479782"/>
                <a:gd name="connsiteY276" fmla="*/ 779794 h 2198909"/>
                <a:gd name="connsiteX277" fmla="*/ 8974877 w 10479782"/>
                <a:gd name="connsiteY277" fmla="*/ 698896 h 2198909"/>
                <a:gd name="connsiteX278" fmla="*/ 9044481 w 10479782"/>
                <a:gd name="connsiteY278" fmla="*/ 654099 h 2198909"/>
                <a:gd name="connsiteX279" fmla="*/ 9087613 w 10479782"/>
                <a:gd name="connsiteY279" fmla="*/ 630588 h 2198909"/>
                <a:gd name="connsiteX280" fmla="*/ 9258478 w 10479782"/>
                <a:gd name="connsiteY280" fmla="*/ 654284 h 2198909"/>
                <a:gd name="connsiteX281" fmla="*/ 9375101 w 10479782"/>
                <a:gd name="connsiteY281" fmla="*/ 677423 h 2198909"/>
                <a:gd name="connsiteX282" fmla="*/ 9413421 w 10479782"/>
                <a:gd name="connsiteY282" fmla="*/ 668537 h 2198909"/>
                <a:gd name="connsiteX283" fmla="*/ 9521715 w 10479782"/>
                <a:gd name="connsiteY283" fmla="*/ 593009 h 2198909"/>
                <a:gd name="connsiteX284" fmla="*/ 9628714 w 10479782"/>
                <a:gd name="connsiteY284" fmla="*/ 559319 h 2198909"/>
                <a:gd name="connsiteX285" fmla="*/ 9709239 w 10479782"/>
                <a:gd name="connsiteY285" fmla="*/ 549692 h 2198909"/>
                <a:gd name="connsiteX286" fmla="*/ 9778472 w 10479782"/>
                <a:gd name="connsiteY286" fmla="*/ 542288 h 2198909"/>
                <a:gd name="connsiteX287" fmla="*/ 9861592 w 10479782"/>
                <a:gd name="connsiteY287" fmla="*/ 521554 h 2198909"/>
                <a:gd name="connsiteX288" fmla="*/ 9908613 w 10479782"/>
                <a:gd name="connsiteY288" fmla="*/ 498969 h 2198909"/>
                <a:gd name="connsiteX289" fmla="*/ 9983398 w 10479782"/>
                <a:gd name="connsiteY289" fmla="*/ 466574 h 2198909"/>
                <a:gd name="connsiteX290" fmla="*/ 10060038 w 10479782"/>
                <a:gd name="connsiteY290" fmla="*/ 424553 h 2198909"/>
                <a:gd name="connsiteX291" fmla="*/ 10118905 w 10479782"/>
                <a:gd name="connsiteY291" fmla="*/ 365684 h 2198909"/>
                <a:gd name="connsiteX292" fmla="*/ 10150561 w 10479782"/>
                <a:gd name="connsiteY292" fmla="*/ 316072 h 2198909"/>
                <a:gd name="connsiteX293" fmla="*/ 10243306 w 10479782"/>
                <a:gd name="connsiteY293" fmla="*/ 244987 h 2198909"/>
                <a:gd name="connsiteX294" fmla="*/ 10327164 w 10479782"/>
                <a:gd name="connsiteY294" fmla="*/ 110961 h 2198909"/>
                <a:gd name="connsiteX295" fmla="*/ 10379738 w 10479782"/>
                <a:gd name="connsiteY295" fmla="*/ 55241 h 2198909"/>
                <a:gd name="connsiteX296" fmla="*/ 10409541 w 10479782"/>
                <a:gd name="connsiteY296" fmla="*/ 39507 h 2198909"/>
                <a:gd name="connsiteX297" fmla="*/ 10460263 w 10479782"/>
                <a:gd name="connsiteY297" fmla="*/ 817 h 2198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Lst>
              <a:rect l="l" t="t" r="r" b="b"/>
              <a:pathLst>
                <a:path w="10479782" h="2198909">
                  <a:moveTo>
                    <a:pt x="10461499" y="0"/>
                  </a:moveTo>
                  <a:lnTo>
                    <a:pt x="10479782" y="268945"/>
                  </a:lnTo>
                  <a:lnTo>
                    <a:pt x="10440826" y="322737"/>
                  </a:lnTo>
                  <a:cubicBezTo>
                    <a:pt x="10431756" y="335140"/>
                    <a:pt x="10423424" y="349765"/>
                    <a:pt x="10411022" y="357725"/>
                  </a:cubicBezTo>
                  <a:cubicBezTo>
                    <a:pt x="10385290" y="374385"/>
                    <a:pt x="10357152" y="387898"/>
                    <a:pt x="10329570" y="401597"/>
                  </a:cubicBezTo>
                  <a:cubicBezTo>
                    <a:pt x="10305875" y="413260"/>
                    <a:pt x="10280699" y="421960"/>
                    <a:pt x="10257560" y="434548"/>
                  </a:cubicBezTo>
                  <a:cubicBezTo>
                    <a:pt x="10239048" y="444545"/>
                    <a:pt x="10222571" y="458429"/>
                    <a:pt x="10205356" y="471018"/>
                  </a:cubicBezTo>
                  <a:cubicBezTo>
                    <a:pt x="10190361" y="481938"/>
                    <a:pt x="10173886" y="491379"/>
                    <a:pt x="10161298" y="504523"/>
                  </a:cubicBezTo>
                  <a:cubicBezTo>
                    <a:pt x="10130568" y="536364"/>
                    <a:pt x="10099653" y="567648"/>
                    <a:pt x="10061519" y="591159"/>
                  </a:cubicBezTo>
                  <a:cubicBezTo>
                    <a:pt x="10023940" y="614483"/>
                    <a:pt x="9988397" y="640586"/>
                    <a:pt x="9951004" y="664281"/>
                  </a:cubicBezTo>
                  <a:cubicBezTo>
                    <a:pt x="9914350" y="687420"/>
                    <a:pt x="9881213" y="712781"/>
                    <a:pt x="9862146" y="753878"/>
                  </a:cubicBezTo>
                  <a:cubicBezTo>
                    <a:pt x="9853631" y="772019"/>
                    <a:pt x="9841599" y="791827"/>
                    <a:pt x="9825493" y="802378"/>
                  </a:cubicBezTo>
                  <a:cubicBezTo>
                    <a:pt x="9802538" y="817372"/>
                    <a:pt x="9773475" y="822742"/>
                    <a:pt x="9748484" y="835515"/>
                  </a:cubicBezTo>
                  <a:cubicBezTo>
                    <a:pt x="9719050" y="850509"/>
                    <a:pt x="9684990" y="863468"/>
                    <a:pt x="9664995" y="887348"/>
                  </a:cubicBezTo>
                  <a:cubicBezTo>
                    <a:pt x="9647224" y="908637"/>
                    <a:pt x="9629268" y="925296"/>
                    <a:pt x="9605757" y="938809"/>
                  </a:cubicBezTo>
                  <a:cubicBezTo>
                    <a:pt x="9589282" y="948251"/>
                    <a:pt x="9577066" y="965466"/>
                    <a:pt x="9560035" y="973242"/>
                  </a:cubicBezTo>
                  <a:cubicBezTo>
                    <a:pt x="9537636" y="983609"/>
                    <a:pt x="9515050" y="991754"/>
                    <a:pt x="9495427" y="1007860"/>
                  </a:cubicBezTo>
                  <a:cubicBezTo>
                    <a:pt x="9475065" y="1024520"/>
                    <a:pt x="9451926" y="1037663"/>
                    <a:pt x="9430637" y="1053214"/>
                  </a:cubicBezTo>
                  <a:cubicBezTo>
                    <a:pt x="9419345" y="1061543"/>
                    <a:pt x="9410088" y="1072466"/>
                    <a:pt x="9399167" y="1081166"/>
                  </a:cubicBezTo>
                  <a:cubicBezTo>
                    <a:pt x="9379175" y="1097086"/>
                    <a:pt x="9358811" y="1112636"/>
                    <a:pt x="9338262" y="1127630"/>
                  </a:cubicBezTo>
                  <a:cubicBezTo>
                    <a:pt x="9317715" y="1142626"/>
                    <a:pt x="9298092" y="1160026"/>
                    <a:pt x="9275507" y="1170948"/>
                  </a:cubicBezTo>
                  <a:cubicBezTo>
                    <a:pt x="9237004" y="1189460"/>
                    <a:pt x="9194982" y="1200568"/>
                    <a:pt x="9157587" y="1220560"/>
                  </a:cubicBezTo>
                  <a:cubicBezTo>
                    <a:pt x="9119638" y="1240922"/>
                    <a:pt x="9083911" y="1266470"/>
                    <a:pt x="9050218" y="1293496"/>
                  </a:cubicBezTo>
                  <a:cubicBezTo>
                    <a:pt x="9023561" y="1314785"/>
                    <a:pt x="8998572" y="1335890"/>
                    <a:pt x="8965064" y="1346810"/>
                  </a:cubicBezTo>
                  <a:cubicBezTo>
                    <a:pt x="8946367" y="1352920"/>
                    <a:pt x="8926746" y="1366249"/>
                    <a:pt x="8915452" y="1381799"/>
                  </a:cubicBezTo>
                  <a:cubicBezTo>
                    <a:pt x="8891017" y="1415674"/>
                    <a:pt x="8859732" y="1439555"/>
                    <a:pt x="8824374" y="1459917"/>
                  </a:cubicBezTo>
                  <a:cubicBezTo>
                    <a:pt x="8777169" y="1487315"/>
                    <a:pt x="8730519" y="1515268"/>
                    <a:pt x="8683128" y="1542110"/>
                  </a:cubicBezTo>
                  <a:cubicBezTo>
                    <a:pt x="8655177" y="1558031"/>
                    <a:pt x="8627410" y="1574875"/>
                    <a:pt x="8597789" y="1586538"/>
                  </a:cubicBezTo>
                  <a:cubicBezTo>
                    <a:pt x="8537257" y="1610604"/>
                    <a:pt x="8475242" y="1631151"/>
                    <a:pt x="8414152" y="1653552"/>
                  </a:cubicBezTo>
                  <a:cubicBezTo>
                    <a:pt x="8394160" y="1660770"/>
                    <a:pt x="8375278" y="1671137"/>
                    <a:pt x="8354914" y="1677432"/>
                  </a:cubicBezTo>
                  <a:cubicBezTo>
                    <a:pt x="8332885" y="1684281"/>
                    <a:pt x="8309192" y="1686317"/>
                    <a:pt x="8287162" y="1693166"/>
                  </a:cubicBezTo>
                  <a:cubicBezTo>
                    <a:pt x="8250508" y="1704458"/>
                    <a:pt x="8214965" y="1718898"/>
                    <a:pt x="8178313" y="1730375"/>
                  </a:cubicBezTo>
                  <a:cubicBezTo>
                    <a:pt x="8107597" y="1752404"/>
                    <a:pt x="8036696" y="1773509"/>
                    <a:pt x="7965797" y="1794426"/>
                  </a:cubicBezTo>
                  <a:cubicBezTo>
                    <a:pt x="7950618" y="1798869"/>
                    <a:pt x="7934141" y="1799425"/>
                    <a:pt x="7919147" y="1804237"/>
                  </a:cubicBezTo>
                  <a:cubicBezTo>
                    <a:pt x="7879346" y="1817196"/>
                    <a:pt x="7839730" y="1831264"/>
                    <a:pt x="7800300" y="1845519"/>
                  </a:cubicBezTo>
                  <a:cubicBezTo>
                    <a:pt x="7776421" y="1854220"/>
                    <a:pt x="7753095" y="1864956"/>
                    <a:pt x="7729030" y="1873286"/>
                  </a:cubicBezTo>
                  <a:cubicBezTo>
                    <a:pt x="7709778" y="1879950"/>
                    <a:pt x="7689970" y="1885133"/>
                    <a:pt x="7669977" y="1889207"/>
                  </a:cubicBezTo>
                  <a:cubicBezTo>
                    <a:pt x="7652762" y="1892725"/>
                    <a:pt x="7634806" y="1892354"/>
                    <a:pt x="7617775" y="1896611"/>
                  </a:cubicBezTo>
                  <a:cubicBezTo>
                    <a:pt x="7571679" y="1908088"/>
                    <a:pt x="7526141" y="1921047"/>
                    <a:pt x="7480416" y="1933264"/>
                  </a:cubicBezTo>
                  <a:cubicBezTo>
                    <a:pt x="7462091" y="1938078"/>
                    <a:pt x="7443393" y="1941596"/>
                    <a:pt x="7425622" y="1947704"/>
                  </a:cubicBezTo>
                  <a:cubicBezTo>
                    <a:pt x="7378046" y="1963810"/>
                    <a:pt x="7331212" y="1982135"/>
                    <a:pt x="7283451" y="1997316"/>
                  </a:cubicBezTo>
                  <a:cubicBezTo>
                    <a:pt x="7243837" y="2009904"/>
                    <a:pt x="7203111" y="2018974"/>
                    <a:pt x="7162938" y="2030081"/>
                  </a:cubicBezTo>
                  <a:cubicBezTo>
                    <a:pt x="7145908" y="2034895"/>
                    <a:pt x="7129617" y="2041744"/>
                    <a:pt x="7112588" y="2045816"/>
                  </a:cubicBezTo>
                  <a:cubicBezTo>
                    <a:pt x="7074453" y="2055073"/>
                    <a:pt x="7035763" y="2062847"/>
                    <a:pt x="6997443" y="2072103"/>
                  </a:cubicBezTo>
                  <a:cubicBezTo>
                    <a:pt x="6975599" y="2077471"/>
                    <a:pt x="6954496" y="2087098"/>
                    <a:pt x="6932282" y="2090616"/>
                  </a:cubicBezTo>
                  <a:cubicBezTo>
                    <a:pt x="6879523" y="2098945"/>
                    <a:pt x="6826394" y="2104869"/>
                    <a:pt x="6773265" y="2111533"/>
                  </a:cubicBezTo>
                  <a:cubicBezTo>
                    <a:pt x="6718472" y="2118382"/>
                    <a:pt x="6663862" y="2125602"/>
                    <a:pt x="6609064" y="2131711"/>
                  </a:cubicBezTo>
                  <a:cubicBezTo>
                    <a:pt x="6579076" y="2134859"/>
                    <a:pt x="6548901" y="2135413"/>
                    <a:pt x="6518913" y="2138375"/>
                  </a:cubicBezTo>
                  <a:cubicBezTo>
                    <a:pt x="6492626" y="2140967"/>
                    <a:pt x="6466524" y="2145780"/>
                    <a:pt x="6440239" y="2148928"/>
                  </a:cubicBezTo>
                  <a:cubicBezTo>
                    <a:pt x="6417469" y="2151519"/>
                    <a:pt x="6394514" y="2153000"/>
                    <a:pt x="6371744" y="2155592"/>
                  </a:cubicBezTo>
                  <a:cubicBezTo>
                    <a:pt x="6335276" y="2159848"/>
                    <a:pt x="6298993" y="2164663"/>
                    <a:pt x="6262710" y="2169105"/>
                  </a:cubicBezTo>
                  <a:cubicBezTo>
                    <a:pt x="6247532" y="2170771"/>
                    <a:pt x="6231610" y="2175399"/>
                    <a:pt x="6217357" y="2172623"/>
                  </a:cubicBezTo>
                  <a:cubicBezTo>
                    <a:pt x="6181442" y="2165588"/>
                    <a:pt x="6146085" y="2167624"/>
                    <a:pt x="6110358" y="2172437"/>
                  </a:cubicBezTo>
                  <a:cubicBezTo>
                    <a:pt x="6098141" y="2174104"/>
                    <a:pt x="6084997" y="2173733"/>
                    <a:pt x="6073149" y="2170587"/>
                  </a:cubicBezTo>
                  <a:cubicBezTo>
                    <a:pt x="6048898" y="2164291"/>
                    <a:pt x="6025389" y="2155406"/>
                    <a:pt x="6001508" y="2147632"/>
                  </a:cubicBezTo>
                  <a:cubicBezTo>
                    <a:pt x="5998915" y="2146707"/>
                    <a:pt x="5995769" y="2146520"/>
                    <a:pt x="5992994" y="2145966"/>
                  </a:cubicBezTo>
                  <a:cubicBezTo>
                    <a:pt x="5977257" y="2142818"/>
                    <a:pt x="5961709" y="2139671"/>
                    <a:pt x="5945973" y="2136894"/>
                  </a:cubicBezTo>
                  <a:cubicBezTo>
                    <a:pt x="5937458" y="2135413"/>
                    <a:pt x="5928757" y="2135228"/>
                    <a:pt x="5920240" y="2133932"/>
                  </a:cubicBezTo>
                  <a:cubicBezTo>
                    <a:pt x="5887290" y="2128749"/>
                    <a:pt x="5851007" y="2137450"/>
                    <a:pt x="5822498" y="2115051"/>
                  </a:cubicBezTo>
                  <a:cubicBezTo>
                    <a:pt x="5803987" y="2100611"/>
                    <a:pt x="5786030" y="2103944"/>
                    <a:pt x="5766224" y="2106165"/>
                  </a:cubicBezTo>
                  <a:cubicBezTo>
                    <a:pt x="5751228" y="2107831"/>
                    <a:pt x="5735863" y="2107275"/>
                    <a:pt x="5720684" y="2107461"/>
                  </a:cubicBezTo>
                  <a:cubicBezTo>
                    <a:pt x="5694027" y="2108016"/>
                    <a:pt x="5667370" y="2108202"/>
                    <a:pt x="5640713" y="2109127"/>
                  </a:cubicBezTo>
                  <a:cubicBezTo>
                    <a:pt x="5632196" y="2109497"/>
                    <a:pt x="5623498" y="2114126"/>
                    <a:pt x="5615165" y="2113386"/>
                  </a:cubicBezTo>
                  <a:cubicBezTo>
                    <a:pt x="5576661" y="2109868"/>
                    <a:pt x="5538157" y="2104313"/>
                    <a:pt x="5499652" y="2101167"/>
                  </a:cubicBezTo>
                  <a:cubicBezTo>
                    <a:pt x="5477809" y="2099316"/>
                    <a:pt x="5455409" y="2102832"/>
                    <a:pt x="5433750" y="2100242"/>
                  </a:cubicBezTo>
                  <a:cubicBezTo>
                    <a:pt x="5408761" y="2097280"/>
                    <a:pt x="5384325" y="2089690"/>
                    <a:pt x="5359518" y="2085061"/>
                  </a:cubicBezTo>
                  <a:cubicBezTo>
                    <a:pt x="5352669" y="2083767"/>
                    <a:pt x="5345080" y="2085432"/>
                    <a:pt x="5337859" y="2085801"/>
                  </a:cubicBezTo>
                  <a:cubicBezTo>
                    <a:pt x="5329714" y="2086172"/>
                    <a:pt x="5321754" y="2086913"/>
                    <a:pt x="5313608" y="2087098"/>
                  </a:cubicBezTo>
                  <a:cubicBezTo>
                    <a:pt x="5288802" y="2087469"/>
                    <a:pt x="5263997" y="2086913"/>
                    <a:pt x="5239190" y="2088209"/>
                  </a:cubicBezTo>
                  <a:cubicBezTo>
                    <a:pt x="5224011" y="2088950"/>
                    <a:pt x="5208092" y="2096539"/>
                    <a:pt x="5194022" y="2093762"/>
                  </a:cubicBezTo>
                  <a:cubicBezTo>
                    <a:pt x="5165329" y="2088394"/>
                    <a:pt x="5136636" y="2100426"/>
                    <a:pt x="5107944" y="2090431"/>
                  </a:cubicBezTo>
                  <a:cubicBezTo>
                    <a:pt x="5099057" y="2087469"/>
                    <a:pt x="5086840" y="2094874"/>
                    <a:pt x="5076101" y="2095243"/>
                  </a:cubicBezTo>
                  <a:cubicBezTo>
                    <a:pt x="5049260" y="2096168"/>
                    <a:pt x="5022419" y="2095983"/>
                    <a:pt x="4995576" y="2095799"/>
                  </a:cubicBezTo>
                  <a:cubicBezTo>
                    <a:pt x="4971510" y="2095614"/>
                    <a:pt x="4946519" y="2098205"/>
                    <a:pt x="4923380" y="2093021"/>
                  </a:cubicBezTo>
                  <a:cubicBezTo>
                    <a:pt x="4899129" y="2087468"/>
                    <a:pt x="4877286" y="2088209"/>
                    <a:pt x="4853775" y="2094502"/>
                  </a:cubicBezTo>
                  <a:cubicBezTo>
                    <a:pt x="4837670" y="2098760"/>
                    <a:pt x="4820639" y="2099316"/>
                    <a:pt x="4803979" y="2100611"/>
                  </a:cubicBezTo>
                  <a:cubicBezTo>
                    <a:pt x="4786023" y="2102092"/>
                    <a:pt x="4766215" y="2098205"/>
                    <a:pt x="4749925" y="2104313"/>
                  </a:cubicBezTo>
                  <a:cubicBezTo>
                    <a:pt x="4701422" y="2122456"/>
                    <a:pt x="4651626" y="2126343"/>
                    <a:pt x="4600905" y="2126343"/>
                  </a:cubicBezTo>
                  <a:cubicBezTo>
                    <a:pt x="4591648" y="2126343"/>
                    <a:pt x="4582206" y="2123752"/>
                    <a:pt x="4573322" y="2120975"/>
                  </a:cubicBezTo>
                  <a:cubicBezTo>
                    <a:pt x="4521488" y="2104313"/>
                    <a:pt x="4469470" y="2105794"/>
                    <a:pt x="4416711" y="2115976"/>
                  </a:cubicBezTo>
                  <a:cubicBezTo>
                    <a:pt x="4405789" y="2118198"/>
                    <a:pt x="4393572" y="2118569"/>
                    <a:pt x="4382651" y="2116347"/>
                  </a:cubicBezTo>
                  <a:cubicBezTo>
                    <a:pt x="4351919" y="2109868"/>
                    <a:pt x="4322116" y="2099130"/>
                    <a:pt x="4291200" y="2094502"/>
                  </a:cubicBezTo>
                  <a:cubicBezTo>
                    <a:pt x="4240110" y="2086913"/>
                    <a:pt x="4195867" y="2112458"/>
                    <a:pt x="4150141" y="2129120"/>
                  </a:cubicBezTo>
                  <a:cubicBezTo>
                    <a:pt x="4106639" y="2144854"/>
                    <a:pt x="4069615" y="2180397"/>
                    <a:pt x="4018151" y="2172437"/>
                  </a:cubicBezTo>
                  <a:cubicBezTo>
                    <a:pt x="4012969" y="2171696"/>
                    <a:pt x="4007231" y="2176695"/>
                    <a:pt x="4001491" y="2177991"/>
                  </a:cubicBezTo>
                  <a:cubicBezTo>
                    <a:pt x="3985757" y="2181509"/>
                    <a:pt x="3970022" y="2185765"/>
                    <a:pt x="3954101" y="2187433"/>
                  </a:cubicBezTo>
                  <a:cubicBezTo>
                    <a:pt x="3934664" y="2189654"/>
                    <a:pt x="3914857" y="2188913"/>
                    <a:pt x="3895419" y="2190764"/>
                  </a:cubicBezTo>
                  <a:cubicBezTo>
                    <a:pt x="3870427" y="2192985"/>
                    <a:pt x="3845808" y="2198909"/>
                    <a:pt x="3821000" y="2198909"/>
                  </a:cubicBezTo>
                  <a:cubicBezTo>
                    <a:pt x="3801008" y="2198909"/>
                    <a:pt x="3781199" y="2192060"/>
                    <a:pt x="3761394" y="2188727"/>
                  </a:cubicBezTo>
                  <a:cubicBezTo>
                    <a:pt x="3733440" y="2184100"/>
                    <a:pt x="3702710" y="2185396"/>
                    <a:pt x="3678089" y="2173548"/>
                  </a:cubicBezTo>
                  <a:cubicBezTo>
                    <a:pt x="3651803" y="2160960"/>
                    <a:pt x="3626812" y="2155221"/>
                    <a:pt x="3599599" y="2159108"/>
                  </a:cubicBezTo>
                  <a:cubicBezTo>
                    <a:pt x="3590529" y="2160404"/>
                    <a:pt x="3578866" y="2168180"/>
                    <a:pt x="3574795" y="2176139"/>
                  </a:cubicBezTo>
                  <a:cubicBezTo>
                    <a:pt x="3565722" y="2193910"/>
                    <a:pt x="3553321" y="2197059"/>
                    <a:pt x="3536474" y="2190949"/>
                  </a:cubicBezTo>
                  <a:cubicBezTo>
                    <a:pt x="3521850" y="2185765"/>
                    <a:pt x="3503894" y="2183174"/>
                    <a:pt x="3493898" y="2173177"/>
                  </a:cubicBezTo>
                  <a:cubicBezTo>
                    <a:pt x="3465573" y="2144855"/>
                    <a:pt x="3429475" y="2143929"/>
                    <a:pt x="3394304" y="2136340"/>
                  </a:cubicBezTo>
                  <a:cubicBezTo>
                    <a:pt x="3372832" y="2131711"/>
                    <a:pt x="3352837" y="2131526"/>
                    <a:pt x="3331364" y="2134672"/>
                  </a:cubicBezTo>
                  <a:cubicBezTo>
                    <a:pt x="3284716" y="2141708"/>
                    <a:pt x="3239360" y="2131711"/>
                    <a:pt x="3194561" y="2118938"/>
                  </a:cubicBezTo>
                  <a:cubicBezTo>
                    <a:pt x="3164942" y="2110423"/>
                    <a:pt x="3134583" y="2105240"/>
                    <a:pt x="3105150" y="2096539"/>
                  </a:cubicBezTo>
                  <a:cubicBezTo>
                    <a:pt x="3083120" y="2089875"/>
                    <a:pt x="3061093" y="2081914"/>
                    <a:pt x="3040916" y="2071178"/>
                  </a:cubicBezTo>
                  <a:cubicBezTo>
                    <a:pt x="3011664" y="2055442"/>
                    <a:pt x="2986121" y="2031747"/>
                    <a:pt x="2948911" y="2038042"/>
                  </a:cubicBezTo>
                  <a:cubicBezTo>
                    <a:pt x="2916143" y="2043595"/>
                    <a:pt x="2886526" y="2031933"/>
                    <a:pt x="2856536" y="2020826"/>
                  </a:cubicBezTo>
                  <a:cubicBezTo>
                    <a:pt x="2834507" y="2012681"/>
                    <a:pt x="2812481" y="2004349"/>
                    <a:pt x="2789709" y="1999166"/>
                  </a:cubicBezTo>
                  <a:cubicBezTo>
                    <a:pt x="2762681" y="1993058"/>
                    <a:pt x="2732137" y="1995650"/>
                    <a:pt x="2708071" y="1984356"/>
                  </a:cubicBezTo>
                  <a:cubicBezTo>
                    <a:pt x="2682894" y="1972509"/>
                    <a:pt x="2661979" y="1980470"/>
                    <a:pt x="2639578" y="1983803"/>
                  </a:cubicBezTo>
                  <a:cubicBezTo>
                    <a:pt x="2603850" y="1988986"/>
                    <a:pt x="2568306" y="1998612"/>
                    <a:pt x="2532209" y="1986393"/>
                  </a:cubicBezTo>
                  <a:cubicBezTo>
                    <a:pt x="2488337" y="1971584"/>
                    <a:pt x="2444833" y="1955665"/>
                    <a:pt x="2400776" y="1941596"/>
                  </a:cubicBezTo>
                  <a:cubicBezTo>
                    <a:pt x="2383743" y="1936226"/>
                    <a:pt x="2365420" y="1934004"/>
                    <a:pt x="2347647" y="1931598"/>
                  </a:cubicBezTo>
                  <a:cubicBezTo>
                    <a:pt x="2330802" y="1929562"/>
                    <a:pt x="2310625" y="1934745"/>
                    <a:pt x="2297664" y="1926971"/>
                  </a:cubicBezTo>
                  <a:cubicBezTo>
                    <a:pt x="2264343" y="1906978"/>
                    <a:pt x="2230098" y="1897168"/>
                    <a:pt x="2191592" y="1897167"/>
                  </a:cubicBezTo>
                  <a:cubicBezTo>
                    <a:pt x="2177152" y="1897167"/>
                    <a:pt x="2163082" y="1888836"/>
                    <a:pt x="2148460" y="1887355"/>
                  </a:cubicBezTo>
                  <a:cubicBezTo>
                    <a:pt x="2128465" y="1885505"/>
                    <a:pt x="2105510" y="1880506"/>
                    <a:pt x="2088110" y="1887541"/>
                  </a:cubicBezTo>
                  <a:cubicBezTo>
                    <a:pt x="2047200" y="1904201"/>
                    <a:pt x="2014065" y="1890317"/>
                    <a:pt x="1978335" y="1873842"/>
                  </a:cubicBezTo>
                  <a:cubicBezTo>
                    <a:pt x="1943162" y="1857551"/>
                    <a:pt x="1906138" y="1844594"/>
                    <a:pt x="1868746" y="1833856"/>
                  </a:cubicBezTo>
                  <a:cubicBezTo>
                    <a:pt x="1854677" y="1829969"/>
                    <a:pt x="1837833" y="1836449"/>
                    <a:pt x="1822281" y="1837743"/>
                  </a:cubicBezTo>
                  <a:cubicBezTo>
                    <a:pt x="1816726" y="1838114"/>
                    <a:pt x="1810617" y="1838670"/>
                    <a:pt x="1805620" y="1836818"/>
                  </a:cubicBezTo>
                  <a:cubicBezTo>
                    <a:pt x="1757306" y="1819047"/>
                    <a:pt x="1708248" y="1805534"/>
                    <a:pt x="1655861" y="1814789"/>
                  </a:cubicBezTo>
                  <a:cubicBezTo>
                    <a:pt x="1651049" y="1815716"/>
                    <a:pt x="1645678" y="1813679"/>
                    <a:pt x="1640864" y="1812383"/>
                  </a:cubicBezTo>
                  <a:cubicBezTo>
                    <a:pt x="1617354" y="1805718"/>
                    <a:pt x="1594400" y="1795167"/>
                    <a:pt x="1570522" y="1792761"/>
                  </a:cubicBezTo>
                  <a:cubicBezTo>
                    <a:pt x="1511653" y="1786837"/>
                    <a:pt x="1452417" y="1784429"/>
                    <a:pt x="1393176" y="1780542"/>
                  </a:cubicBezTo>
                  <a:cubicBezTo>
                    <a:pt x="1389473" y="1780357"/>
                    <a:pt x="1385586" y="1780357"/>
                    <a:pt x="1382255" y="1779061"/>
                  </a:cubicBezTo>
                  <a:cubicBezTo>
                    <a:pt x="1360410" y="1771101"/>
                    <a:pt x="1341344" y="1773693"/>
                    <a:pt x="1322831" y="1788872"/>
                  </a:cubicBezTo>
                  <a:cubicBezTo>
                    <a:pt x="1314686" y="1795536"/>
                    <a:pt x="1303578" y="1799054"/>
                    <a:pt x="1293399" y="1802756"/>
                  </a:cubicBezTo>
                  <a:cubicBezTo>
                    <a:pt x="1278402" y="1808311"/>
                    <a:pt x="1263039" y="1813679"/>
                    <a:pt x="1247489" y="1817197"/>
                  </a:cubicBezTo>
                  <a:cubicBezTo>
                    <a:pt x="1232124" y="1820527"/>
                    <a:pt x="1215649" y="1825155"/>
                    <a:pt x="1200839" y="1822564"/>
                  </a:cubicBezTo>
                  <a:cubicBezTo>
                    <a:pt x="1174182" y="1817937"/>
                    <a:pt x="1148820" y="1807570"/>
                    <a:pt x="1122534" y="1800720"/>
                  </a:cubicBezTo>
                  <a:cubicBezTo>
                    <a:pt x="1113464" y="1798313"/>
                    <a:pt x="1103466" y="1798685"/>
                    <a:pt x="1094027" y="1798498"/>
                  </a:cubicBezTo>
                  <a:cubicBezTo>
                    <a:pt x="1072366" y="1797944"/>
                    <a:pt x="1050152" y="1803312"/>
                    <a:pt x="1030531" y="1787947"/>
                  </a:cubicBezTo>
                  <a:cubicBezTo>
                    <a:pt x="1012390" y="1773508"/>
                    <a:pt x="994061" y="1777765"/>
                    <a:pt x="974995" y="1788687"/>
                  </a:cubicBezTo>
                  <a:cubicBezTo>
                    <a:pt x="961296" y="1796463"/>
                    <a:pt x="945747" y="1802571"/>
                    <a:pt x="930382" y="1805534"/>
                  </a:cubicBezTo>
                  <a:cubicBezTo>
                    <a:pt x="909278" y="1809605"/>
                    <a:pt x="888360" y="1811273"/>
                    <a:pt x="865590" y="1808865"/>
                  </a:cubicBezTo>
                  <a:cubicBezTo>
                    <a:pt x="849484" y="1807199"/>
                    <a:pt x="836340" y="1806459"/>
                    <a:pt x="823752" y="1796648"/>
                  </a:cubicBezTo>
                  <a:cubicBezTo>
                    <a:pt x="821717" y="1795167"/>
                    <a:pt x="818015" y="1794796"/>
                    <a:pt x="815238" y="1794982"/>
                  </a:cubicBezTo>
                  <a:cubicBezTo>
                    <a:pt x="778770" y="1798129"/>
                    <a:pt x="742671" y="1796463"/>
                    <a:pt x="705832" y="1794240"/>
                  </a:cubicBezTo>
                  <a:cubicBezTo>
                    <a:pt x="659000" y="1791280"/>
                    <a:pt x="609756" y="1799979"/>
                    <a:pt x="569216" y="1831079"/>
                  </a:cubicBezTo>
                  <a:cubicBezTo>
                    <a:pt x="563292" y="1835708"/>
                    <a:pt x="554407" y="1837743"/>
                    <a:pt x="546631" y="1838854"/>
                  </a:cubicBezTo>
                  <a:cubicBezTo>
                    <a:pt x="509978" y="1843666"/>
                    <a:pt x="473139" y="1847000"/>
                    <a:pt x="436485" y="1852368"/>
                  </a:cubicBezTo>
                  <a:cubicBezTo>
                    <a:pt x="416492" y="1855330"/>
                    <a:pt x="395574" y="1857923"/>
                    <a:pt x="377434" y="1866067"/>
                  </a:cubicBezTo>
                  <a:cubicBezTo>
                    <a:pt x="359664" y="1874026"/>
                    <a:pt x="345407" y="1883468"/>
                    <a:pt x="334855" y="1866808"/>
                  </a:cubicBezTo>
                  <a:cubicBezTo>
                    <a:pt x="315977" y="1875694"/>
                    <a:pt x="299498" y="1883098"/>
                    <a:pt x="283396" y="1891057"/>
                  </a:cubicBezTo>
                  <a:cubicBezTo>
                    <a:pt x="277470" y="1894019"/>
                    <a:pt x="272471" y="1898833"/>
                    <a:pt x="266547" y="1901610"/>
                  </a:cubicBezTo>
                  <a:cubicBezTo>
                    <a:pt x="260252" y="1904572"/>
                    <a:pt x="253219" y="1906422"/>
                    <a:pt x="246370" y="1907903"/>
                  </a:cubicBezTo>
                  <a:cubicBezTo>
                    <a:pt x="215824" y="1914567"/>
                    <a:pt x="185280" y="1920676"/>
                    <a:pt x="154923" y="1927896"/>
                  </a:cubicBezTo>
                  <a:cubicBezTo>
                    <a:pt x="148997" y="1929377"/>
                    <a:pt x="143998" y="1935301"/>
                    <a:pt x="138630" y="1939188"/>
                  </a:cubicBezTo>
                  <a:cubicBezTo>
                    <a:pt x="135113" y="1941780"/>
                    <a:pt x="131597" y="1945668"/>
                    <a:pt x="127708" y="1946223"/>
                  </a:cubicBezTo>
                  <a:cubicBezTo>
                    <a:pt x="98089" y="1950666"/>
                    <a:pt x="68657" y="1955850"/>
                    <a:pt x="38853" y="1958071"/>
                  </a:cubicBezTo>
                  <a:lnTo>
                    <a:pt x="35679" y="1958561"/>
                  </a:lnTo>
                  <a:lnTo>
                    <a:pt x="0" y="1433717"/>
                  </a:lnTo>
                  <a:lnTo>
                    <a:pt x="42184" y="1423079"/>
                  </a:lnTo>
                  <a:cubicBezTo>
                    <a:pt x="83097" y="1411971"/>
                    <a:pt x="123452" y="1411971"/>
                    <a:pt x="164178" y="1425856"/>
                  </a:cubicBezTo>
                  <a:cubicBezTo>
                    <a:pt x="192871" y="1435666"/>
                    <a:pt x="222119" y="1435666"/>
                    <a:pt x="250628" y="1422338"/>
                  </a:cubicBezTo>
                  <a:cubicBezTo>
                    <a:pt x="265992" y="1415120"/>
                    <a:pt x="281728" y="1407715"/>
                    <a:pt x="298019" y="1403642"/>
                  </a:cubicBezTo>
                  <a:cubicBezTo>
                    <a:pt x="308570" y="1401049"/>
                    <a:pt x="320787" y="1403457"/>
                    <a:pt x="331894" y="1405494"/>
                  </a:cubicBezTo>
                  <a:cubicBezTo>
                    <a:pt x="353368" y="1409565"/>
                    <a:pt x="375582" y="1421969"/>
                    <a:pt x="395574" y="1418822"/>
                  </a:cubicBezTo>
                  <a:cubicBezTo>
                    <a:pt x="464625" y="1407715"/>
                    <a:pt x="529786" y="1433816"/>
                    <a:pt x="597169" y="1434557"/>
                  </a:cubicBezTo>
                  <a:cubicBezTo>
                    <a:pt x="627713" y="1434926"/>
                    <a:pt x="657888" y="1440850"/>
                    <a:pt x="679362" y="1409936"/>
                  </a:cubicBezTo>
                  <a:cubicBezTo>
                    <a:pt x="682137" y="1405863"/>
                    <a:pt x="695652" y="1408084"/>
                    <a:pt x="703982" y="1409381"/>
                  </a:cubicBezTo>
                  <a:cubicBezTo>
                    <a:pt x="722494" y="1412158"/>
                    <a:pt x="740821" y="1419191"/>
                    <a:pt x="759147" y="1419007"/>
                  </a:cubicBezTo>
                  <a:cubicBezTo>
                    <a:pt x="797097" y="1418822"/>
                    <a:pt x="835230" y="1415860"/>
                    <a:pt x="872994" y="1412527"/>
                  </a:cubicBezTo>
                  <a:cubicBezTo>
                    <a:pt x="887248" y="1411231"/>
                    <a:pt x="900948" y="1406234"/>
                    <a:pt x="915017" y="1402716"/>
                  </a:cubicBezTo>
                  <a:cubicBezTo>
                    <a:pt x="922791" y="1400680"/>
                    <a:pt x="931123" y="1395312"/>
                    <a:pt x="938341" y="1396421"/>
                  </a:cubicBezTo>
                  <a:cubicBezTo>
                    <a:pt x="980179" y="1402901"/>
                    <a:pt x="1018498" y="1386982"/>
                    <a:pt x="1058113" y="1379021"/>
                  </a:cubicBezTo>
                  <a:cubicBezTo>
                    <a:pt x="1076440" y="1375319"/>
                    <a:pt x="1093655" y="1366433"/>
                    <a:pt x="1111427" y="1360325"/>
                  </a:cubicBezTo>
                  <a:cubicBezTo>
                    <a:pt x="1116054" y="1358657"/>
                    <a:pt x="1121238" y="1357177"/>
                    <a:pt x="1125867" y="1357548"/>
                  </a:cubicBezTo>
                  <a:cubicBezTo>
                    <a:pt x="1152337" y="1359769"/>
                    <a:pt x="1178625" y="1362916"/>
                    <a:pt x="1204911" y="1365321"/>
                  </a:cubicBezTo>
                  <a:cubicBezTo>
                    <a:pt x="1228792" y="1367543"/>
                    <a:pt x="1252857" y="1368283"/>
                    <a:pt x="1264149" y="1395496"/>
                  </a:cubicBezTo>
                  <a:cubicBezTo>
                    <a:pt x="1265816" y="1399755"/>
                    <a:pt x="1271369" y="1402901"/>
                    <a:pt x="1275627" y="1405679"/>
                  </a:cubicBezTo>
                  <a:cubicBezTo>
                    <a:pt x="1341345" y="1448441"/>
                    <a:pt x="1376516" y="1447329"/>
                    <a:pt x="1440752" y="1402160"/>
                  </a:cubicBezTo>
                  <a:cubicBezTo>
                    <a:pt x="1447417" y="1397533"/>
                    <a:pt x="1461670" y="1394200"/>
                    <a:pt x="1466113" y="1397903"/>
                  </a:cubicBezTo>
                  <a:cubicBezTo>
                    <a:pt x="1503877" y="1428633"/>
                    <a:pt x="1545159" y="1425300"/>
                    <a:pt x="1588663" y="1415674"/>
                  </a:cubicBezTo>
                  <a:cubicBezTo>
                    <a:pt x="1599954" y="1413083"/>
                    <a:pt x="1615875" y="1413083"/>
                    <a:pt x="1624390" y="1419192"/>
                  </a:cubicBezTo>
                  <a:cubicBezTo>
                    <a:pt x="1664931" y="1447514"/>
                    <a:pt x="1708434" y="1443442"/>
                    <a:pt x="1752492" y="1435112"/>
                  </a:cubicBezTo>
                  <a:cubicBezTo>
                    <a:pt x="1759340" y="1433816"/>
                    <a:pt x="1767672" y="1426781"/>
                    <a:pt x="1770632" y="1420303"/>
                  </a:cubicBezTo>
                  <a:cubicBezTo>
                    <a:pt x="1781185" y="1397348"/>
                    <a:pt x="1800993" y="1389572"/>
                    <a:pt x="1822836" y="1383093"/>
                  </a:cubicBezTo>
                  <a:cubicBezTo>
                    <a:pt x="1857269" y="1372542"/>
                    <a:pt x="1891144" y="1360138"/>
                    <a:pt x="1925762" y="1350143"/>
                  </a:cubicBezTo>
                  <a:cubicBezTo>
                    <a:pt x="1934278" y="1347737"/>
                    <a:pt x="1944830" y="1349218"/>
                    <a:pt x="1953716" y="1351993"/>
                  </a:cubicBezTo>
                  <a:cubicBezTo>
                    <a:pt x="1984075" y="1361434"/>
                    <a:pt x="2003327" y="1385130"/>
                    <a:pt x="2024430" y="1406975"/>
                  </a:cubicBezTo>
                  <a:cubicBezTo>
                    <a:pt x="2033686" y="1416601"/>
                    <a:pt x="2046459" y="1423450"/>
                    <a:pt x="2058863" y="1429002"/>
                  </a:cubicBezTo>
                  <a:cubicBezTo>
                    <a:pt x="2091072" y="1443258"/>
                    <a:pt x="2124024" y="1456030"/>
                    <a:pt x="2156605" y="1469544"/>
                  </a:cubicBezTo>
                  <a:cubicBezTo>
                    <a:pt x="2159752" y="1470840"/>
                    <a:pt x="2162342" y="1474171"/>
                    <a:pt x="2164750" y="1476948"/>
                  </a:cubicBezTo>
                  <a:cubicBezTo>
                    <a:pt x="2188815" y="1506198"/>
                    <a:pt x="2212694" y="1535630"/>
                    <a:pt x="2236945" y="1564880"/>
                  </a:cubicBezTo>
                  <a:cubicBezTo>
                    <a:pt x="2241573" y="1570433"/>
                    <a:pt x="2248239" y="1574506"/>
                    <a:pt x="2253235" y="1579874"/>
                  </a:cubicBezTo>
                  <a:cubicBezTo>
                    <a:pt x="2260271" y="1587279"/>
                    <a:pt x="2269157" y="1594314"/>
                    <a:pt x="2272859" y="1603200"/>
                  </a:cubicBezTo>
                  <a:cubicBezTo>
                    <a:pt x="2284336" y="1631151"/>
                    <a:pt x="2306365" y="1643186"/>
                    <a:pt x="2334132" y="1648369"/>
                  </a:cubicBezTo>
                  <a:cubicBezTo>
                    <a:pt x="2359495" y="1653181"/>
                    <a:pt x="2384855" y="1657254"/>
                    <a:pt x="2410031" y="1662807"/>
                  </a:cubicBezTo>
                  <a:cubicBezTo>
                    <a:pt x="2440760" y="1669471"/>
                    <a:pt x="2471306" y="1676691"/>
                    <a:pt x="2501665" y="1684837"/>
                  </a:cubicBezTo>
                  <a:cubicBezTo>
                    <a:pt x="2514807" y="1688354"/>
                    <a:pt x="2528691" y="1692426"/>
                    <a:pt x="2539985" y="1699646"/>
                  </a:cubicBezTo>
                  <a:cubicBezTo>
                    <a:pt x="2571639" y="1719639"/>
                    <a:pt x="2605516" y="1733152"/>
                    <a:pt x="2642724" y="1727784"/>
                  </a:cubicBezTo>
                  <a:cubicBezTo>
                    <a:pt x="2672528" y="1723526"/>
                    <a:pt x="2697519" y="1734448"/>
                    <a:pt x="2716031" y="1751479"/>
                  </a:cubicBezTo>
                  <a:cubicBezTo>
                    <a:pt x="2749723" y="1782394"/>
                    <a:pt x="2785820" y="1775359"/>
                    <a:pt x="2821734" y="1765363"/>
                  </a:cubicBezTo>
                  <a:cubicBezTo>
                    <a:pt x="2840246" y="1760180"/>
                    <a:pt x="2855425" y="1760920"/>
                    <a:pt x="2873011" y="1765917"/>
                  </a:cubicBezTo>
                  <a:cubicBezTo>
                    <a:pt x="2913737" y="1777580"/>
                    <a:pt x="2940950" y="1809236"/>
                    <a:pt x="2967236" y="1837003"/>
                  </a:cubicBezTo>
                  <a:cubicBezTo>
                    <a:pt x="2989636" y="1860698"/>
                    <a:pt x="3014813" y="1874026"/>
                    <a:pt x="3042395" y="1884024"/>
                  </a:cubicBezTo>
                  <a:cubicBezTo>
                    <a:pt x="3077197" y="1896796"/>
                    <a:pt x="3104779" y="1891984"/>
                    <a:pt x="3121440" y="1861254"/>
                  </a:cubicBezTo>
                  <a:cubicBezTo>
                    <a:pt x="3126068" y="1852553"/>
                    <a:pt x="3134213" y="1842370"/>
                    <a:pt x="3142914" y="1839780"/>
                  </a:cubicBezTo>
                  <a:cubicBezTo>
                    <a:pt x="3184935" y="1826822"/>
                    <a:pt x="3227513" y="1807940"/>
                    <a:pt x="3272497" y="1819418"/>
                  </a:cubicBezTo>
                  <a:cubicBezTo>
                    <a:pt x="3334697" y="1835153"/>
                    <a:pt x="3395415" y="1834227"/>
                    <a:pt x="3457615" y="1818677"/>
                  </a:cubicBezTo>
                  <a:cubicBezTo>
                    <a:pt x="3558504" y="1793501"/>
                    <a:pt x="3659393" y="1766844"/>
                    <a:pt x="3765467" y="1772397"/>
                  </a:cubicBezTo>
                  <a:cubicBezTo>
                    <a:pt x="3783052" y="1773322"/>
                    <a:pt x="3803969" y="1762030"/>
                    <a:pt x="3819150" y="1750923"/>
                  </a:cubicBezTo>
                  <a:cubicBezTo>
                    <a:pt x="3848214" y="1729821"/>
                    <a:pt x="3846917" y="1728153"/>
                    <a:pt x="3879498" y="1745555"/>
                  </a:cubicBezTo>
                  <a:cubicBezTo>
                    <a:pt x="3887274" y="1749814"/>
                    <a:pt x="3896900" y="1752404"/>
                    <a:pt x="3902639" y="1758699"/>
                  </a:cubicBezTo>
                  <a:cubicBezTo>
                    <a:pt x="3931887" y="1790724"/>
                    <a:pt x="3967986" y="1782948"/>
                    <a:pt x="4003898" y="1778321"/>
                  </a:cubicBezTo>
                  <a:cubicBezTo>
                    <a:pt x="4010192" y="1777396"/>
                    <a:pt x="4017781" y="1776099"/>
                    <a:pt x="4023152" y="1778692"/>
                  </a:cubicBezTo>
                  <a:cubicBezTo>
                    <a:pt x="4047400" y="1790353"/>
                    <a:pt x="4067949" y="1786281"/>
                    <a:pt x="4089054" y="1770360"/>
                  </a:cubicBezTo>
                  <a:cubicBezTo>
                    <a:pt x="4107379" y="1756662"/>
                    <a:pt x="4128484" y="1748517"/>
                    <a:pt x="4150142" y="1765548"/>
                  </a:cubicBezTo>
                  <a:cubicBezTo>
                    <a:pt x="4198273" y="1803312"/>
                    <a:pt x="4249734" y="1805162"/>
                    <a:pt x="4304160" y="1781283"/>
                  </a:cubicBezTo>
                  <a:cubicBezTo>
                    <a:pt x="4343034" y="1764252"/>
                    <a:pt x="4381353" y="1760365"/>
                    <a:pt x="4422267" y="1777580"/>
                  </a:cubicBezTo>
                  <a:cubicBezTo>
                    <a:pt x="4438001" y="1784244"/>
                    <a:pt x="4458363" y="1779802"/>
                    <a:pt x="4476691" y="1781282"/>
                  </a:cubicBezTo>
                  <a:cubicBezTo>
                    <a:pt x="4487056" y="1782023"/>
                    <a:pt x="4498535" y="1782208"/>
                    <a:pt x="4507419" y="1786837"/>
                  </a:cubicBezTo>
                  <a:cubicBezTo>
                    <a:pt x="4531116" y="1798685"/>
                    <a:pt x="4553143" y="1813863"/>
                    <a:pt x="4577023" y="1825526"/>
                  </a:cubicBezTo>
                  <a:cubicBezTo>
                    <a:pt x="4588502" y="1831079"/>
                    <a:pt x="4602199" y="1834041"/>
                    <a:pt x="4615158" y="1834227"/>
                  </a:cubicBezTo>
                  <a:cubicBezTo>
                    <a:pt x="4653478" y="1835152"/>
                    <a:pt x="4691799" y="1835152"/>
                    <a:pt x="4729932" y="1833487"/>
                  </a:cubicBezTo>
                  <a:cubicBezTo>
                    <a:pt x="4792872" y="1830894"/>
                    <a:pt x="4856737" y="1830338"/>
                    <a:pt x="4902090" y="1775174"/>
                  </a:cubicBezTo>
                  <a:cubicBezTo>
                    <a:pt x="4905795" y="1770731"/>
                    <a:pt x="4913754" y="1768139"/>
                    <a:pt x="4920048" y="1767398"/>
                  </a:cubicBezTo>
                  <a:cubicBezTo>
                    <a:pt x="4949111" y="1763882"/>
                    <a:pt x="4978915" y="1763511"/>
                    <a:pt x="5007609" y="1757772"/>
                  </a:cubicBezTo>
                  <a:cubicBezTo>
                    <a:pt x="5030564" y="1753145"/>
                    <a:pt x="5049631" y="1754625"/>
                    <a:pt x="5067031" y="1770916"/>
                  </a:cubicBezTo>
                  <a:cubicBezTo>
                    <a:pt x="5089801" y="1792389"/>
                    <a:pt x="5117570" y="1804978"/>
                    <a:pt x="5147929" y="1798129"/>
                  </a:cubicBezTo>
                  <a:cubicBezTo>
                    <a:pt x="5178287" y="1791465"/>
                    <a:pt x="5198280" y="1805903"/>
                    <a:pt x="5220680" y="1820899"/>
                  </a:cubicBezTo>
                  <a:cubicBezTo>
                    <a:pt x="5236971" y="1831819"/>
                    <a:pt x="5255482" y="1845519"/>
                    <a:pt x="5273623" y="1846629"/>
                  </a:cubicBezTo>
                  <a:cubicBezTo>
                    <a:pt x="5314721" y="1849035"/>
                    <a:pt x="5350079" y="1887170"/>
                    <a:pt x="5394691" y="1865512"/>
                  </a:cubicBezTo>
                  <a:cubicBezTo>
                    <a:pt x="5397654" y="1864031"/>
                    <a:pt x="5403022" y="1867733"/>
                    <a:pt x="5407280" y="1868658"/>
                  </a:cubicBezTo>
                  <a:cubicBezTo>
                    <a:pt x="5441341" y="1875694"/>
                    <a:pt x="5473366" y="1868843"/>
                    <a:pt x="5498358" y="1845704"/>
                  </a:cubicBezTo>
                  <a:cubicBezTo>
                    <a:pt x="5531123" y="1815529"/>
                    <a:pt x="5567406" y="1812567"/>
                    <a:pt x="5607761" y="1822380"/>
                  </a:cubicBezTo>
                  <a:cubicBezTo>
                    <a:pt x="5620720" y="1825526"/>
                    <a:pt x="5633679" y="1827748"/>
                    <a:pt x="5646821" y="1830338"/>
                  </a:cubicBezTo>
                  <a:cubicBezTo>
                    <a:pt x="5664593" y="1834041"/>
                    <a:pt x="5682550" y="1837930"/>
                    <a:pt x="5700320" y="1841632"/>
                  </a:cubicBezTo>
                  <a:cubicBezTo>
                    <a:pt x="5717538" y="1845334"/>
                    <a:pt x="5736605" y="1851627"/>
                    <a:pt x="5749931" y="1835708"/>
                  </a:cubicBezTo>
                  <a:cubicBezTo>
                    <a:pt x="5761410" y="1822008"/>
                    <a:pt x="5769555" y="1823305"/>
                    <a:pt x="5780107" y="1835153"/>
                  </a:cubicBezTo>
                  <a:cubicBezTo>
                    <a:pt x="5816761" y="1876619"/>
                    <a:pt x="5861189" y="1902535"/>
                    <a:pt x="5917835" y="1904386"/>
                  </a:cubicBezTo>
                  <a:cubicBezTo>
                    <a:pt x="5929498" y="1904757"/>
                    <a:pt x="5941345" y="1907347"/>
                    <a:pt x="5952821" y="1910125"/>
                  </a:cubicBezTo>
                  <a:cubicBezTo>
                    <a:pt x="5959857" y="1911790"/>
                    <a:pt x="5968373" y="1913642"/>
                    <a:pt x="5972630" y="1918641"/>
                  </a:cubicBezTo>
                  <a:cubicBezTo>
                    <a:pt x="6005766" y="1956774"/>
                    <a:pt x="6047048" y="1983247"/>
                    <a:pt x="6092032" y="2004536"/>
                  </a:cubicBezTo>
                  <a:cubicBezTo>
                    <a:pt x="6108136" y="2012125"/>
                    <a:pt x="6125354" y="2019715"/>
                    <a:pt x="6142754" y="2021936"/>
                  </a:cubicBezTo>
                  <a:cubicBezTo>
                    <a:pt x="6160894" y="2024158"/>
                    <a:pt x="6179961" y="2020455"/>
                    <a:pt x="6198473" y="2018418"/>
                  </a:cubicBezTo>
                  <a:cubicBezTo>
                    <a:pt x="6209396" y="2017308"/>
                    <a:pt x="6221984" y="2017493"/>
                    <a:pt x="6230685" y="2012125"/>
                  </a:cubicBezTo>
                  <a:cubicBezTo>
                    <a:pt x="6258267" y="1995279"/>
                    <a:pt x="6284924" y="1977139"/>
                    <a:pt x="6310656" y="1957515"/>
                  </a:cubicBezTo>
                  <a:cubicBezTo>
                    <a:pt x="6332686" y="1940669"/>
                    <a:pt x="6337129" y="1938263"/>
                    <a:pt x="6356194" y="1959367"/>
                  </a:cubicBezTo>
                  <a:cubicBezTo>
                    <a:pt x="6375818" y="1981025"/>
                    <a:pt x="6400253" y="1992317"/>
                    <a:pt x="6427279" y="1996945"/>
                  </a:cubicBezTo>
                  <a:cubicBezTo>
                    <a:pt x="6470043" y="2004165"/>
                    <a:pt x="6513175" y="2010273"/>
                    <a:pt x="6556307" y="2013791"/>
                  </a:cubicBezTo>
                  <a:cubicBezTo>
                    <a:pt x="6595367" y="2016937"/>
                    <a:pt x="6614063" y="1999907"/>
                    <a:pt x="6621839" y="1961217"/>
                  </a:cubicBezTo>
                  <a:cubicBezTo>
                    <a:pt x="6626282" y="1939744"/>
                    <a:pt x="6632021" y="1916418"/>
                    <a:pt x="6655715" y="1910681"/>
                  </a:cubicBezTo>
                  <a:cubicBezTo>
                    <a:pt x="6694405" y="1901424"/>
                    <a:pt x="6734576" y="1897352"/>
                    <a:pt x="6753644" y="1851999"/>
                  </a:cubicBezTo>
                  <a:cubicBezTo>
                    <a:pt x="6764194" y="1861994"/>
                    <a:pt x="6770674" y="1867918"/>
                    <a:pt x="6776969" y="1873841"/>
                  </a:cubicBezTo>
                  <a:cubicBezTo>
                    <a:pt x="6794370" y="1890317"/>
                    <a:pt x="6830466" y="1897352"/>
                    <a:pt x="6848795" y="1883099"/>
                  </a:cubicBezTo>
                  <a:cubicBezTo>
                    <a:pt x="6875822" y="1862365"/>
                    <a:pt x="6900628" y="1866252"/>
                    <a:pt x="6926543" y="1882358"/>
                  </a:cubicBezTo>
                  <a:cubicBezTo>
                    <a:pt x="6969862" y="1909015"/>
                    <a:pt x="7018176" y="1902905"/>
                    <a:pt x="7062050" y="1892169"/>
                  </a:cubicBezTo>
                  <a:cubicBezTo>
                    <a:pt x="7095186" y="1884208"/>
                    <a:pt x="7130544" y="1869584"/>
                    <a:pt x="7152202" y="1836078"/>
                  </a:cubicBezTo>
                  <a:cubicBezTo>
                    <a:pt x="7159051" y="1825341"/>
                    <a:pt x="7174416" y="1819972"/>
                    <a:pt x="7186635" y="1812938"/>
                  </a:cubicBezTo>
                  <a:cubicBezTo>
                    <a:pt x="7196817" y="1807199"/>
                    <a:pt x="7207553" y="1801831"/>
                    <a:pt x="7218845" y="1798129"/>
                  </a:cubicBezTo>
                  <a:cubicBezTo>
                    <a:pt x="7230877" y="1794055"/>
                    <a:pt x="7244207" y="1788132"/>
                    <a:pt x="7256055" y="1789799"/>
                  </a:cubicBezTo>
                  <a:cubicBezTo>
                    <a:pt x="7291967" y="1794611"/>
                    <a:pt x="7320476" y="1785169"/>
                    <a:pt x="7345837" y="1758328"/>
                  </a:cubicBezTo>
                  <a:cubicBezTo>
                    <a:pt x="7358981" y="1744444"/>
                    <a:pt x="7378417" y="1727599"/>
                    <a:pt x="7395078" y="1727413"/>
                  </a:cubicBezTo>
                  <a:cubicBezTo>
                    <a:pt x="7435618" y="1726859"/>
                    <a:pt x="7469309" y="1713530"/>
                    <a:pt x="7505779" y="1697609"/>
                  </a:cubicBezTo>
                  <a:cubicBezTo>
                    <a:pt x="7529288" y="1687427"/>
                    <a:pt x="7555945" y="1680394"/>
                    <a:pt x="7581123" y="1670952"/>
                  </a:cubicBezTo>
                  <a:cubicBezTo>
                    <a:pt x="7610555" y="1659845"/>
                    <a:pt x="7642582" y="1655773"/>
                    <a:pt x="7660538" y="1625043"/>
                  </a:cubicBezTo>
                  <a:cubicBezTo>
                    <a:pt x="7662573" y="1621712"/>
                    <a:pt x="7668683" y="1621156"/>
                    <a:pt x="7671645" y="1618009"/>
                  </a:cubicBezTo>
                  <a:cubicBezTo>
                    <a:pt x="7681084" y="1608383"/>
                    <a:pt x="7693303" y="1599498"/>
                    <a:pt x="7698302" y="1587834"/>
                  </a:cubicBezTo>
                  <a:cubicBezTo>
                    <a:pt x="7712740" y="1553773"/>
                    <a:pt x="7724032" y="1518600"/>
                    <a:pt x="7736991" y="1483984"/>
                  </a:cubicBezTo>
                  <a:cubicBezTo>
                    <a:pt x="7739768" y="1476579"/>
                    <a:pt x="7742359" y="1467138"/>
                    <a:pt x="7748098" y="1462879"/>
                  </a:cubicBezTo>
                  <a:cubicBezTo>
                    <a:pt x="7781235" y="1438444"/>
                    <a:pt x="7814927" y="1414933"/>
                    <a:pt x="7848987" y="1391794"/>
                  </a:cubicBezTo>
                  <a:cubicBezTo>
                    <a:pt x="7862687" y="1382537"/>
                    <a:pt x="7874163" y="1387722"/>
                    <a:pt x="7886382" y="1398458"/>
                  </a:cubicBezTo>
                  <a:cubicBezTo>
                    <a:pt x="7898229" y="1408640"/>
                    <a:pt x="7912854" y="1419192"/>
                    <a:pt x="7927662" y="1421784"/>
                  </a:cubicBezTo>
                  <a:cubicBezTo>
                    <a:pt x="7957283" y="1426781"/>
                    <a:pt x="7988011" y="1427893"/>
                    <a:pt x="8018186" y="1427893"/>
                  </a:cubicBezTo>
                  <a:cubicBezTo>
                    <a:pt x="8029478" y="1427892"/>
                    <a:pt x="8041510" y="1421228"/>
                    <a:pt x="8052063" y="1415860"/>
                  </a:cubicBezTo>
                  <a:cubicBezTo>
                    <a:pt x="8072054" y="1405678"/>
                    <a:pt x="8090566" y="1391979"/>
                    <a:pt x="8111299" y="1383464"/>
                  </a:cubicBezTo>
                  <a:cubicBezTo>
                    <a:pt x="8135365" y="1373653"/>
                    <a:pt x="8149804" y="1357917"/>
                    <a:pt x="8157024" y="1333297"/>
                  </a:cubicBezTo>
                  <a:cubicBezTo>
                    <a:pt x="8167761" y="1296644"/>
                    <a:pt x="8193309" y="1271097"/>
                    <a:pt x="8223482" y="1250364"/>
                  </a:cubicBezTo>
                  <a:cubicBezTo>
                    <a:pt x="8261801" y="1223891"/>
                    <a:pt x="8307526" y="1225188"/>
                    <a:pt x="8351027" y="1218708"/>
                  </a:cubicBezTo>
                  <a:cubicBezTo>
                    <a:pt x="8367689" y="1216302"/>
                    <a:pt x="8384905" y="1214265"/>
                    <a:pt x="8400085" y="1208157"/>
                  </a:cubicBezTo>
                  <a:cubicBezTo>
                    <a:pt x="8457656" y="1185202"/>
                    <a:pt x="8515228" y="1163359"/>
                    <a:pt x="8578539" y="1163913"/>
                  </a:cubicBezTo>
                  <a:cubicBezTo>
                    <a:pt x="8583721" y="1163913"/>
                    <a:pt x="8588906" y="1163359"/>
                    <a:pt x="8594087" y="1162432"/>
                  </a:cubicBezTo>
                  <a:cubicBezTo>
                    <a:pt x="8639071" y="1154843"/>
                    <a:pt x="8685536" y="1151881"/>
                    <a:pt x="8717746" y="1111526"/>
                  </a:cubicBezTo>
                  <a:cubicBezTo>
                    <a:pt x="8723670" y="1104121"/>
                    <a:pt x="8737183" y="1101900"/>
                    <a:pt x="8747550" y="1098936"/>
                  </a:cubicBezTo>
                  <a:cubicBezTo>
                    <a:pt x="8765508" y="1094124"/>
                    <a:pt x="8777542" y="1084313"/>
                    <a:pt x="8784019" y="1066727"/>
                  </a:cubicBezTo>
                  <a:cubicBezTo>
                    <a:pt x="8794942" y="1036367"/>
                    <a:pt x="8807899" y="1006564"/>
                    <a:pt x="8817712" y="975833"/>
                  </a:cubicBezTo>
                  <a:cubicBezTo>
                    <a:pt x="8824561" y="954730"/>
                    <a:pt x="8837333" y="943068"/>
                    <a:pt x="8857141" y="934367"/>
                  </a:cubicBezTo>
                  <a:cubicBezTo>
                    <a:pt x="8868249" y="929554"/>
                    <a:pt x="8877875" y="919003"/>
                    <a:pt x="8885835" y="909191"/>
                  </a:cubicBezTo>
                  <a:cubicBezTo>
                    <a:pt x="8895461" y="897343"/>
                    <a:pt x="8900458" y="881608"/>
                    <a:pt x="8911009" y="871057"/>
                  </a:cubicBezTo>
                  <a:cubicBezTo>
                    <a:pt x="8936741" y="844769"/>
                    <a:pt x="8944702" y="815706"/>
                    <a:pt x="8936185" y="779794"/>
                  </a:cubicBezTo>
                  <a:cubicBezTo>
                    <a:pt x="8928596" y="747954"/>
                    <a:pt x="8948589" y="705376"/>
                    <a:pt x="8974877" y="698896"/>
                  </a:cubicBezTo>
                  <a:cubicBezTo>
                    <a:pt x="9003940" y="691677"/>
                    <a:pt x="9023932" y="673907"/>
                    <a:pt x="9044481" y="654099"/>
                  </a:cubicBezTo>
                  <a:cubicBezTo>
                    <a:pt x="9055957" y="642992"/>
                    <a:pt x="9072063" y="633365"/>
                    <a:pt x="9087613" y="630588"/>
                  </a:cubicBezTo>
                  <a:cubicBezTo>
                    <a:pt x="9146666" y="619852"/>
                    <a:pt x="9202387" y="632994"/>
                    <a:pt x="9258478" y="654284"/>
                  </a:cubicBezTo>
                  <a:cubicBezTo>
                    <a:pt x="9295130" y="668168"/>
                    <a:pt x="9335856" y="671870"/>
                    <a:pt x="9375101" y="677423"/>
                  </a:cubicBezTo>
                  <a:cubicBezTo>
                    <a:pt x="9387320" y="679088"/>
                    <a:pt x="9402870" y="675388"/>
                    <a:pt x="9413421" y="668537"/>
                  </a:cubicBezTo>
                  <a:cubicBezTo>
                    <a:pt x="9450445" y="644842"/>
                    <a:pt x="9487284" y="620407"/>
                    <a:pt x="9521715" y="593009"/>
                  </a:cubicBezTo>
                  <a:cubicBezTo>
                    <a:pt x="9553742" y="567279"/>
                    <a:pt x="9589838" y="556541"/>
                    <a:pt x="9628714" y="559319"/>
                  </a:cubicBezTo>
                  <a:cubicBezTo>
                    <a:pt x="9657037" y="561355"/>
                    <a:pt x="9682582" y="556726"/>
                    <a:pt x="9709239" y="549692"/>
                  </a:cubicBezTo>
                  <a:cubicBezTo>
                    <a:pt x="9731453" y="543769"/>
                    <a:pt x="9755889" y="539695"/>
                    <a:pt x="9778472" y="542288"/>
                  </a:cubicBezTo>
                  <a:cubicBezTo>
                    <a:pt x="9810128" y="545990"/>
                    <a:pt x="9836231" y="540622"/>
                    <a:pt x="9861592" y="521554"/>
                  </a:cubicBezTo>
                  <a:cubicBezTo>
                    <a:pt x="9875105" y="511372"/>
                    <a:pt x="9892507" y="506004"/>
                    <a:pt x="9908613" y="498969"/>
                  </a:cubicBezTo>
                  <a:cubicBezTo>
                    <a:pt x="9933417" y="488048"/>
                    <a:pt x="9959149" y="478792"/>
                    <a:pt x="9983398" y="466574"/>
                  </a:cubicBezTo>
                  <a:cubicBezTo>
                    <a:pt x="10009502" y="453616"/>
                    <a:pt x="10033381" y="435660"/>
                    <a:pt x="10060038" y="424553"/>
                  </a:cubicBezTo>
                  <a:cubicBezTo>
                    <a:pt x="10088732" y="412520"/>
                    <a:pt x="10107244" y="394193"/>
                    <a:pt x="10118905" y="365684"/>
                  </a:cubicBezTo>
                  <a:cubicBezTo>
                    <a:pt x="10126312" y="347728"/>
                    <a:pt x="10136492" y="328660"/>
                    <a:pt x="10150561" y="316072"/>
                  </a:cubicBezTo>
                  <a:cubicBezTo>
                    <a:pt x="10179626" y="290342"/>
                    <a:pt x="10213685" y="270348"/>
                    <a:pt x="10243306" y="244987"/>
                  </a:cubicBezTo>
                  <a:cubicBezTo>
                    <a:pt x="10284957" y="209444"/>
                    <a:pt x="10323462" y="171680"/>
                    <a:pt x="10327164" y="110961"/>
                  </a:cubicBezTo>
                  <a:cubicBezTo>
                    <a:pt x="10329199" y="77455"/>
                    <a:pt x="10346970" y="63202"/>
                    <a:pt x="10379738" y="55241"/>
                  </a:cubicBezTo>
                  <a:cubicBezTo>
                    <a:pt x="10390658" y="52650"/>
                    <a:pt x="10406210" y="47652"/>
                    <a:pt x="10409541" y="39507"/>
                  </a:cubicBezTo>
                  <a:cubicBezTo>
                    <a:pt x="10419537" y="15256"/>
                    <a:pt x="10440270" y="10444"/>
                    <a:pt x="10460263" y="817"/>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D716618E-4C0F-42EC-BE06-F84BE1E741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33341">
              <a:off x="839281" y="3610818"/>
              <a:ext cx="10479782" cy="2198909"/>
            </a:xfrm>
            <a:custGeom>
              <a:avLst/>
              <a:gdLst>
                <a:gd name="connsiteX0" fmla="*/ 10461499 w 10479782"/>
                <a:gd name="connsiteY0" fmla="*/ 0 h 2198909"/>
                <a:gd name="connsiteX1" fmla="*/ 10479782 w 10479782"/>
                <a:gd name="connsiteY1" fmla="*/ 268945 h 2198909"/>
                <a:gd name="connsiteX2" fmla="*/ 10440826 w 10479782"/>
                <a:gd name="connsiteY2" fmla="*/ 322737 h 2198909"/>
                <a:gd name="connsiteX3" fmla="*/ 10411022 w 10479782"/>
                <a:gd name="connsiteY3" fmla="*/ 357725 h 2198909"/>
                <a:gd name="connsiteX4" fmla="*/ 10329570 w 10479782"/>
                <a:gd name="connsiteY4" fmla="*/ 401597 h 2198909"/>
                <a:gd name="connsiteX5" fmla="*/ 10257560 w 10479782"/>
                <a:gd name="connsiteY5" fmla="*/ 434548 h 2198909"/>
                <a:gd name="connsiteX6" fmla="*/ 10205356 w 10479782"/>
                <a:gd name="connsiteY6" fmla="*/ 471018 h 2198909"/>
                <a:gd name="connsiteX7" fmla="*/ 10161298 w 10479782"/>
                <a:gd name="connsiteY7" fmla="*/ 504523 h 2198909"/>
                <a:gd name="connsiteX8" fmla="*/ 10061519 w 10479782"/>
                <a:gd name="connsiteY8" fmla="*/ 591159 h 2198909"/>
                <a:gd name="connsiteX9" fmla="*/ 9951004 w 10479782"/>
                <a:gd name="connsiteY9" fmla="*/ 664281 h 2198909"/>
                <a:gd name="connsiteX10" fmla="*/ 9862146 w 10479782"/>
                <a:gd name="connsiteY10" fmla="*/ 753878 h 2198909"/>
                <a:gd name="connsiteX11" fmla="*/ 9825493 w 10479782"/>
                <a:gd name="connsiteY11" fmla="*/ 802378 h 2198909"/>
                <a:gd name="connsiteX12" fmla="*/ 9748484 w 10479782"/>
                <a:gd name="connsiteY12" fmla="*/ 835515 h 2198909"/>
                <a:gd name="connsiteX13" fmla="*/ 9664995 w 10479782"/>
                <a:gd name="connsiteY13" fmla="*/ 887348 h 2198909"/>
                <a:gd name="connsiteX14" fmla="*/ 9605757 w 10479782"/>
                <a:gd name="connsiteY14" fmla="*/ 938809 h 2198909"/>
                <a:gd name="connsiteX15" fmla="*/ 9560035 w 10479782"/>
                <a:gd name="connsiteY15" fmla="*/ 973242 h 2198909"/>
                <a:gd name="connsiteX16" fmla="*/ 9495427 w 10479782"/>
                <a:gd name="connsiteY16" fmla="*/ 1007860 h 2198909"/>
                <a:gd name="connsiteX17" fmla="*/ 9430637 w 10479782"/>
                <a:gd name="connsiteY17" fmla="*/ 1053214 h 2198909"/>
                <a:gd name="connsiteX18" fmla="*/ 9399167 w 10479782"/>
                <a:gd name="connsiteY18" fmla="*/ 1081166 h 2198909"/>
                <a:gd name="connsiteX19" fmla="*/ 9338262 w 10479782"/>
                <a:gd name="connsiteY19" fmla="*/ 1127630 h 2198909"/>
                <a:gd name="connsiteX20" fmla="*/ 9275507 w 10479782"/>
                <a:gd name="connsiteY20" fmla="*/ 1170948 h 2198909"/>
                <a:gd name="connsiteX21" fmla="*/ 9157587 w 10479782"/>
                <a:gd name="connsiteY21" fmla="*/ 1220560 h 2198909"/>
                <a:gd name="connsiteX22" fmla="*/ 9050218 w 10479782"/>
                <a:gd name="connsiteY22" fmla="*/ 1293496 h 2198909"/>
                <a:gd name="connsiteX23" fmla="*/ 8965064 w 10479782"/>
                <a:gd name="connsiteY23" fmla="*/ 1346810 h 2198909"/>
                <a:gd name="connsiteX24" fmla="*/ 8915452 w 10479782"/>
                <a:gd name="connsiteY24" fmla="*/ 1381799 h 2198909"/>
                <a:gd name="connsiteX25" fmla="*/ 8824374 w 10479782"/>
                <a:gd name="connsiteY25" fmla="*/ 1459917 h 2198909"/>
                <a:gd name="connsiteX26" fmla="*/ 8683128 w 10479782"/>
                <a:gd name="connsiteY26" fmla="*/ 1542110 h 2198909"/>
                <a:gd name="connsiteX27" fmla="*/ 8597789 w 10479782"/>
                <a:gd name="connsiteY27" fmla="*/ 1586538 h 2198909"/>
                <a:gd name="connsiteX28" fmla="*/ 8414152 w 10479782"/>
                <a:gd name="connsiteY28" fmla="*/ 1653552 h 2198909"/>
                <a:gd name="connsiteX29" fmla="*/ 8354914 w 10479782"/>
                <a:gd name="connsiteY29" fmla="*/ 1677432 h 2198909"/>
                <a:gd name="connsiteX30" fmla="*/ 8287162 w 10479782"/>
                <a:gd name="connsiteY30" fmla="*/ 1693166 h 2198909"/>
                <a:gd name="connsiteX31" fmla="*/ 8178313 w 10479782"/>
                <a:gd name="connsiteY31" fmla="*/ 1730375 h 2198909"/>
                <a:gd name="connsiteX32" fmla="*/ 7965797 w 10479782"/>
                <a:gd name="connsiteY32" fmla="*/ 1794426 h 2198909"/>
                <a:gd name="connsiteX33" fmla="*/ 7919147 w 10479782"/>
                <a:gd name="connsiteY33" fmla="*/ 1804237 h 2198909"/>
                <a:gd name="connsiteX34" fmla="*/ 7800300 w 10479782"/>
                <a:gd name="connsiteY34" fmla="*/ 1845519 h 2198909"/>
                <a:gd name="connsiteX35" fmla="*/ 7729030 w 10479782"/>
                <a:gd name="connsiteY35" fmla="*/ 1873286 h 2198909"/>
                <a:gd name="connsiteX36" fmla="*/ 7669977 w 10479782"/>
                <a:gd name="connsiteY36" fmla="*/ 1889207 h 2198909"/>
                <a:gd name="connsiteX37" fmla="*/ 7617775 w 10479782"/>
                <a:gd name="connsiteY37" fmla="*/ 1896611 h 2198909"/>
                <a:gd name="connsiteX38" fmla="*/ 7480416 w 10479782"/>
                <a:gd name="connsiteY38" fmla="*/ 1933264 h 2198909"/>
                <a:gd name="connsiteX39" fmla="*/ 7425622 w 10479782"/>
                <a:gd name="connsiteY39" fmla="*/ 1947704 h 2198909"/>
                <a:gd name="connsiteX40" fmla="*/ 7283451 w 10479782"/>
                <a:gd name="connsiteY40" fmla="*/ 1997316 h 2198909"/>
                <a:gd name="connsiteX41" fmla="*/ 7162938 w 10479782"/>
                <a:gd name="connsiteY41" fmla="*/ 2030081 h 2198909"/>
                <a:gd name="connsiteX42" fmla="*/ 7112588 w 10479782"/>
                <a:gd name="connsiteY42" fmla="*/ 2045816 h 2198909"/>
                <a:gd name="connsiteX43" fmla="*/ 6997443 w 10479782"/>
                <a:gd name="connsiteY43" fmla="*/ 2072103 h 2198909"/>
                <a:gd name="connsiteX44" fmla="*/ 6932282 w 10479782"/>
                <a:gd name="connsiteY44" fmla="*/ 2090616 h 2198909"/>
                <a:gd name="connsiteX45" fmla="*/ 6773265 w 10479782"/>
                <a:gd name="connsiteY45" fmla="*/ 2111533 h 2198909"/>
                <a:gd name="connsiteX46" fmla="*/ 6609064 w 10479782"/>
                <a:gd name="connsiteY46" fmla="*/ 2131711 h 2198909"/>
                <a:gd name="connsiteX47" fmla="*/ 6518913 w 10479782"/>
                <a:gd name="connsiteY47" fmla="*/ 2138375 h 2198909"/>
                <a:gd name="connsiteX48" fmla="*/ 6440239 w 10479782"/>
                <a:gd name="connsiteY48" fmla="*/ 2148928 h 2198909"/>
                <a:gd name="connsiteX49" fmla="*/ 6371744 w 10479782"/>
                <a:gd name="connsiteY49" fmla="*/ 2155592 h 2198909"/>
                <a:gd name="connsiteX50" fmla="*/ 6262710 w 10479782"/>
                <a:gd name="connsiteY50" fmla="*/ 2169105 h 2198909"/>
                <a:gd name="connsiteX51" fmla="*/ 6217357 w 10479782"/>
                <a:gd name="connsiteY51" fmla="*/ 2172623 h 2198909"/>
                <a:gd name="connsiteX52" fmla="*/ 6110358 w 10479782"/>
                <a:gd name="connsiteY52" fmla="*/ 2172437 h 2198909"/>
                <a:gd name="connsiteX53" fmla="*/ 6073149 w 10479782"/>
                <a:gd name="connsiteY53" fmla="*/ 2170587 h 2198909"/>
                <a:gd name="connsiteX54" fmla="*/ 6001508 w 10479782"/>
                <a:gd name="connsiteY54" fmla="*/ 2147632 h 2198909"/>
                <a:gd name="connsiteX55" fmla="*/ 5992994 w 10479782"/>
                <a:gd name="connsiteY55" fmla="*/ 2145966 h 2198909"/>
                <a:gd name="connsiteX56" fmla="*/ 5945973 w 10479782"/>
                <a:gd name="connsiteY56" fmla="*/ 2136894 h 2198909"/>
                <a:gd name="connsiteX57" fmla="*/ 5920240 w 10479782"/>
                <a:gd name="connsiteY57" fmla="*/ 2133932 h 2198909"/>
                <a:gd name="connsiteX58" fmla="*/ 5822498 w 10479782"/>
                <a:gd name="connsiteY58" fmla="*/ 2115051 h 2198909"/>
                <a:gd name="connsiteX59" fmla="*/ 5766224 w 10479782"/>
                <a:gd name="connsiteY59" fmla="*/ 2106165 h 2198909"/>
                <a:gd name="connsiteX60" fmla="*/ 5720684 w 10479782"/>
                <a:gd name="connsiteY60" fmla="*/ 2107461 h 2198909"/>
                <a:gd name="connsiteX61" fmla="*/ 5640713 w 10479782"/>
                <a:gd name="connsiteY61" fmla="*/ 2109127 h 2198909"/>
                <a:gd name="connsiteX62" fmla="*/ 5615165 w 10479782"/>
                <a:gd name="connsiteY62" fmla="*/ 2113386 h 2198909"/>
                <a:gd name="connsiteX63" fmla="*/ 5499652 w 10479782"/>
                <a:gd name="connsiteY63" fmla="*/ 2101167 h 2198909"/>
                <a:gd name="connsiteX64" fmla="*/ 5433750 w 10479782"/>
                <a:gd name="connsiteY64" fmla="*/ 2100242 h 2198909"/>
                <a:gd name="connsiteX65" fmla="*/ 5359518 w 10479782"/>
                <a:gd name="connsiteY65" fmla="*/ 2085061 h 2198909"/>
                <a:gd name="connsiteX66" fmla="*/ 5337859 w 10479782"/>
                <a:gd name="connsiteY66" fmla="*/ 2085801 h 2198909"/>
                <a:gd name="connsiteX67" fmla="*/ 5313608 w 10479782"/>
                <a:gd name="connsiteY67" fmla="*/ 2087098 h 2198909"/>
                <a:gd name="connsiteX68" fmla="*/ 5239190 w 10479782"/>
                <a:gd name="connsiteY68" fmla="*/ 2088209 h 2198909"/>
                <a:gd name="connsiteX69" fmla="*/ 5194022 w 10479782"/>
                <a:gd name="connsiteY69" fmla="*/ 2093762 h 2198909"/>
                <a:gd name="connsiteX70" fmla="*/ 5107944 w 10479782"/>
                <a:gd name="connsiteY70" fmla="*/ 2090431 h 2198909"/>
                <a:gd name="connsiteX71" fmla="*/ 5076101 w 10479782"/>
                <a:gd name="connsiteY71" fmla="*/ 2095243 h 2198909"/>
                <a:gd name="connsiteX72" fmla="*/ 4995576 w 10479782"/>
                <a:gd name="connsiteY72" fmla="*/ 2095799 h 2198909"/>
                <a:gd name="connsiteX73" fmla="*/ 4923380 w 10479782"/>
                <a:gd name="connsiteY73" fmla="*/ 2093021 h 2198909"/>
                <a:gd name="connsiteX74" fmla="*/ 4853775 w 10479782"/>
                <a:gd name="connsiteY74" fmla="*/ 2094502 h 2198909"/>
                <a:gd name="connsiteX75" fmla="*/ 4803979 w 10479782"/>
                <a:gd name="connsiteY75" fmla="*/ 2100611 h 2198909"/>
                <a:gd name="connsiteX76" fmla="*/ 4749925 w 10479782"/>
                <a:gd name="connsiteY76" fmla="*/ 2104313 h 2198909"/>
                <a:gd name="connsiteX77" fmla="*/ 4600905 w 10479782"/>
                <a:gd name="connsiteY77" fmla="*/ 2126343 h 2198909"/>
                <a:gd name="connsiteX78" fmla="*/ 4573322 w 10479782"/>
                <a:gd name="connsiteY78" fmla="*/ 2120975 h 2198909"/>
                <a:gd name="connsiteX79" fmla="*/ 4416711 w 10479782"/>
                <a:gd name="connsiteY79" fmla="*/ 2115976 h 2198909"/>
                <a:gd name="connsiteX80" fmla="*/ 4382651 w 10479782"/>
                <a:gd name="connsiteY80" fmla="*/ 2116347 h 2198909"/>
                <a:gd name="connsiteX81" fmla="*/ 4291200 w 10479782"/>
                <a:gd name="connsiteY81" fmla="*/ 2094502 h 2198909"/>
                <a:gd name="connsiteX82" fmla="*/ 4150141 w 10479782"/>
                <a:gd name="connsiteY82" fmla="*/ 2129120 h 2198909"/>
                <a:gd name="connsiteX83" fmla="*/ 4018151 w 10479782"/>
                <a:gd name="connsiteY83" fmla="*/ 2172437 h 2198909"/>
                <a:gd name="connsiteX84" fmla="*/ 4001491 w 10479782"/>
                <a:gd name="connsiteY84" fmla="*/ 2177991 h 2198909"/>
                <a:gd name="connsiteX85" fmla="*/ 3954101 w 10479782"/>
                <a:gd name="connsiteY85" fmla="*/ 2187433 h 2198909"/>
                <a:gd name="connsiteX86" fmla="*/ 3895419 w 10479782"/>
                <a:gd name="connsiteY86" fmla="*/ 2190764 h 2198909"/>
                <a:gd name="connsiteX87" fmla="*/ 3821000 w 10479782"/>
                <a:gd name="connsiteY87" fmla="*/ 2198909 h 2198909"/>
                <a:gd name="connsiteX88" fmla="*/ 3761394 w 10479782"/>
                <a:gd name="connsiteY88" fmla="*/ 2188727 h 2198909"/>
                <a:gd name="connsiteX89" fmla="*/ 3678089 w 10479782"/>
                <a:gd name="connsiteY89" fmla="*/ 2173548 h 2198909"/>
                <a:gd name="connsiteX90" fmla="*/ 3599599 w 10479782"/>
                <a:gd name="connsiteY90" fmla="*/ 2159108 h 2198909"/>
                <a:gd name="connsiteX91" fmla="*/ 3574795 w 10479782"/>
                <a:gd name="connsiteY91" fmla="*/ 2176139 h 2198909"/>
                <a:gd name="connsiteX92" fmla="*/ 3536474 w 10479782"/>
                <a:gd name="connsiteY92" fmla="*/ 2190949 h 2198909"/>
                <a:gd name="connsiteX93" fmla="*/ 3493898 w 10479782"/>
                <a:gd name="connsiteY93" fmla="*/ 2173177 h 2198909"/>
                <a:gd name="connsiteX94" fmla="*/ 3394304 w 10479782"/>
                <a:gd name="connsiteY94" fmla="*/ 2136340 h 2198909"/>
                <a:gd name="connsiteX95" fmla="*/ 3331364 w 10479782"/>
                <a:gd name="connsiteY95" fmla="*/ 2134672 h 2198909"/>
                <a:gd name="connsiteX96" fmla="*/ 3194561 w 10479782"/>
                <a:gd name="connsiteY96" fmla="*/ 2118938 h 2198909"/>
                <a:gd name="connsiteX97" fmla="*/ 3105150 w 10479782"/>
                <a:gd name="connsiteY97" fmla="*/ 2096539 h 2198909"/>
                <a:gd name="connsiteX98" fmla="*/ 3040916 w 10479782"/>
                <a:gd name="connsiteY98" fmla="*/ 2071178 h 2198909"/>
                <a:gd name="connsiteX99" fmla="*/ 2948911 w 10479782"/>
                <a:gd name="connsiteY99" fmla="*/ 2038042 h 2198909"/>
                <a:gd name="connsiteX100" fmla="*/ 2856536 w 10479782"/>
                <a:gd name="connsiteY100" fmla="*/ 2020826 h 2198909"/>
                <a:gd name="connsiteX101" fmla="*/ 2789709 w 10479782"/>
                <a:gd name="connsiteY101" fmla="*/ 1999166 h 2198909"/>
                <a:gd name="connsiteX102" fmla="*/ 2708071 w 10479782"/>
                <a:gd name="connsiteY102" fmla="*/ 1984356 h 2198909"/>
                <a:gd name="connsiteX103" fmla="*/ 2639578 w 10479782"/>
                <a:gd name="connsiteY103" fmla="*/ 1983803 h 2198909"/>
                <a:gd name="connsiteX104" fmla="*/ 2532209 w 10479782"/>
                <a:gd name="connsiteY104" fmla="*/ 1986393 h 2198909"/>
                <a:gd name="connsiteX105" fmla="*/ 2400776 w 10479782"/>
                <a:gd name="connsiteY105" fmla="*/ 1941596 h 2198909"/>
                <a:gd name="connsiteX106" fmla="*/ 2347647 w 10479782"/>
                <a:gd name="connsiteY106" fmla="*/ 1931598 h 2198909"/>
                <a:gd name="connsiteX107" fmla="*/ 2297664 w 10479782"/>
                <a:gd name="connsiteY107" fmla="*/ 1926971 h 2198909"/>
                <a:gd name="connsiteX108" fmla="*/ 2191592 w 10479782"/>
                <a:gd name="connsiteY108" fmla="*/ 1897167 h 2198909"/>
                <a:gd name="connsiteX109" fmla="*/ 2148460 w 10479782"/>
                <a:gd name="connsiteY109" fmla="*/ 1887355 h 2198909"/>
                <a:gd name="connsiteX110" fmla="*/ 2088110 w 10479782"/>
                <a:gd name="connsiteY110" fmla="*/ 1887541 h 2198909"/>
                <a:gd name="connsiteX111" fmla="*/ 1978335 w 10479782"/>
                <a:gd name="connsiteY111" fmla="*/ 1873842 h 2198909"/>
                <a:gd name="connsiteX112" fmla="*/ 1868746 w 10479782"/>
                <a:gd name="connsiteY112" fmla="*/ 1833856 h 2198909"/>
                <a:gd name="connsiteX113" fmla="*/ 1822281 w 10479782"/>
                <a:gd name="connsiteY113" fmla="*/ 1837743 h 2198909"/>
                <a:gd name="connsiteX114" fmla="*/ 1805620 w 10479782"/>
                <a:gd name="connsiteY114" fmla="*/ 1836818 h 2198909"/>
                <a:gd name="connsiteX115" fmla="*/ 1655861 w 10479782"/>
                <a:gd name="connsiteY115" fmla="*/ 1814789 h 2198909"/>
                <a:gd name="connsiteX116" fmla="*/ 1640864 w 10479782"/>
                <a:gd name="connsiteY116" fmla="*/ 1812383 h 2198909"/>
                <a:gd name="connsiteX117" fmla="*/ 1570522 w 10479782"/>
                <a:gd name="connsiteY117" fmla="*/ 1792761 h 2198909"/>
                <a:gd name="connsiteX118" fmla="*/ 1393176 w 10479782"/>
                <a:gd name="connsiteY118" fmla="*/ 1780542 h 2198909"/>
                <a:gd name="connsiteX119" fmla="*/ 1382255 w 10479782"/>
                <a:gd name="connsiteY119" fmla="*/ 1779061 h 2198909"/>
                <a:gd name="connsiteX120" fmla="*/ 1322831 w 10479782"/>
                <a:gd name="connsiteY120" fmla="*/ 1788872 h 2198909"/>
                <a:gd name="connsiteX121" fmla="*/ 1293399 w 10479782"/>
                <a:gd name="connsiteY121" fmla="*/ 1802756 h 2198909"/>
                <a:gd name="connsiteX122" fmla="*/ 1247489 w 10479782"/>
                <a:gd name="connsiteY122" fmla="*/ 1817197 h 2198909"/>
                <a:gd name="connsiteX123" fmla="*/ 1200839 w 10479782"/>
                <a:gd name="connsiteY123" fmla="*/ 1822564 h 2198909"/>
                <a:gd name="connsiteX124" fmla="*/ 1122534 w 10479782"/>
                <a:gd name="connsiteY124" fmla="*/ 1800720 h 2198909"/>
                <a:gd name="connsiteX125" fmla="*/ 1094027 w 10479782"/>
                <a:gd name="connsiteY125" fmla="*/ 1798498 h 2198909"/>
                <a:gd name="connsiteX126" fmla="*/ 1030531 w 10479782"/>
                <a:gd name="connsiteY126" fmla="*/ 1787947 h 2198909"/>
                <a:gd name="connsiteX127" fmla="*/ 974995 w 10479782"/>
                <a:gd name="connsiteY127" fmla="*/ 1788687 h 2198909"/>
                <a:gd name="connsiteX128" fmla="*/ 930382 w 10479782"/>
                <a:gd name="connsiteY128" fmla="*/ 1805534 h 2198909"/>
                <a:gd name="connsiteX129" fmla="*/ 865590 w 10479782"/>
                <a:gd name="connsiteY129" fmla="*/ 1808865 h 2198909"/>
                <a:gd name="connsiteX130" fmla="*/ 823752 w 10479782"/>
                <a:gd name="connsiteY130" fmla="*/ 1796648 h 2198909"/>
                <a:gd name="connsiteX131" fmla="*/ 815238 w 10479782"/>
                <a:gd name="connsiteY131" fmla="*/ 1794982 h 2198909"/>
                <a:gd name="connsiteX132" fmla="*/ 705832 w 10479782"/>
                <a:gd name="connsiteY132" fmla="*/ 1794240 h 2198909"/>
                <a:gd name="connsiteX133" fmla="*/ 569216 w 10479782"/>
                <a:gd name="connsiteY133" fmla="*/ 1831079 h 2198909"/>
                <a:gd name="connsiteX134" fmla="*/ 546631 w 10479782"/>
                <a:gd name="connsiteY134" fmla="*/ 1838854 h 2198909"/>
                <a:gd name="connsiteX135" fmla="*/ 436485 w 10479782"/>
                <a:gd name="connsiteY135" fmla="*/ 1852368 h 2198909"/>
                <a:gd name="connsiteX136" fmla="*/ 377434 w 10479782"/>
                <a:gd name="connsiteY136" fmla="*/ 1866067 h 2198909"/>
                <a:gd name="connsiteX137" fmla="*/ 334855 w 10479782"/>
                <a:gd name="connsiteY137" fmla="*/ 1866808 h 2198909"/>
                <a:gd name="connsiteX138" fmla="*/ 283396 w 10479782"/>
                <a:gd name="connsiteY138" fmla="*/ 1891057 h 2198909"/>
                <a:gd name="connsiteX139" fmla="*/ 266547 w 10479782"/>
                <a:gd name="connsiteY139" fmla="*/ 1901610 h 2198909"/>
                <a:gd name="connsiteX140" fmla="*/ 246370 w 10479782"/>
                <a:gd name="connsiteY140" fmla="*/ 1907903 h 2198909"/>
                <a:gd name="connsiteX141" fmla="*/ 154923 w 10479782"/>
                <a:gd name="connsiteY141" fmla="*/ 1927896 h 2198909"/>
                <a:gd name="connsiteX142" fmla="*/ 138630 w 10479782"/>
                <a:gd name="connsiteY142" fmla="*/ 1939188 h 2198909"/>
                <a:gd name="connsiteX143" fmla="*/ 127708 w 10479782"/>
                <a:gd name="connsiteY143" fmla="*/ 1946223 h 2198909"/>
                <a:gd name="connsiteX144" fmla="*/ 38853 w 10479782"/>
                <a:gd name="connsiteY144" fmla="*/ 1958071 h 2198909"/>
                <a:gd name="connsiteX145" fmla="*/ 35679 w 10479782"/>
                <a:gd name="connsiteY145" fmla="*/ 1958561 h 2198909"/>
                <a:gd name="connsiteX146" fmla="*/ 0 w 10479782"/>
                <a:gd name="connsiteY146" fmla="*/ 1433717 h 2198909"/>
                <a:gd name="connsiteX147" fmla="*/ 42184 w 10479782"/>
                <a:gd name="connsiteY147" fmla="*/ 1423079 h 2198909"/>
                <a:gd name="connsiteX148" fmla="*/ 164178 w 10479782"/>
                <a:gd name="connsiteY148" fmla="*/ 1425856 h 2198909"/>
                <a:gd name="connsiteX149" fmla="*/ 250628 w 10479782"/>
                <a:gd name="connsiteY149" fmla="*/ 1422338 h 2198909"/>
                <a:gd name="connsiteX150" fmla="*/ 298019 w 10479782"/>
                <a:gd name="connsiteY150" fmla="*/ 1403642 h 2198909"/>
                <a:gd name="connsiteX151" fmla="*/ 331894 w 10479782"/>
                <a:gd name="connsiteY151" fmla="*/ 1405494 h 2198909"/>
                <a:gd name="connsiteX152" fmla="*/ 395574 w 10479782"/>
                <a:gd name="connsiteY152" fmla="*/ 1418822 h 2198909"/>
                <a:gd name="connsiteX153" fmla="*/ 597169 w 10479782"/>
                <a:gd name="connsiteY153" fmla="*/ 1434557 h 2198909"/>
                <a:gd name="connsiteX154" fmla="*/ 679362 w 10479782"/>
                <a:gd name="connsiteY154" fmla="*/ 1409936 h 2198909"/>
                <a:gd name="connsiteX155" fmla="*/ 703982 w 10479782"/>
                <a:gd name="connsiteY155" fmla="*/ 1409381 h 2198909"/>
                <a:gd name="connsiteX156" fmla="*/ 759147 w 10479782"/>
                <a:gd name="connsiteY156" fmla="*/ 1419007 h 2198909"/>
                <a:gd name="connsiteX157" fmla="*/ 872994 w 10479782"/>
                <a:gd name="connsiteY157" fmla="*/ 1412527 h 2198909"/>
                <a:gd name="connsiteX158" fmla="*/ 915017 w 10479782"/>
                <a:gd name="connsiteY158" fmla="*/ 1402716 h 2198909"/>
                <a:gd name="connsiteX159" fmla="*/ 938341 w 10479782"/>
                <a:gd name="connsiteY159" fmla="*/ 1396421 h 2198909"/>
                <a:gd name="connsiteX160" fmla="*/ 1058113 w 10479782"/>
                <a:gd name="connsiteY160" fmla="*/ 1379021 h 2198909"/>
                <a:gd name="connsiteX161" fmla="*/ 1111427 w 10479782"/>
                <a:gd name="connsiteY161" fmla="*/ 1360325 h 2198909"/>
                <a:gd name="connsiteX162" fmla="*/ 1125867 w 10479782"/>
                <a:gd name="connsiteY162" fmla="*/ 1357548 h 2198909"/>
                <a:gd name="connsiteX163" fmla="*/ 1204911 w 10479782"/>
                <a:gd name="connsiteY163" fmla="*/ 1365321 h 2198909"/>
                <a:gd name="connsiteX164" fmla="*/ 1264149 w 10479782"/>
                <a:gd name="connsiteY164" fmla="*/ 1395496 h 2198909"/>
                <a:gd name="connsiteX165" fmla="*/ 1275627 w 10479782"/>
                <a:gd name="connsiteY165" fmla="*/ 1405679 h 2198909"/>
                <a:gd name="connsiteX166" fmla="*/ 1440752 w 10479782"/>
                <a:gd name="connsiteY166" fmla="*/ 1402160 h 2198909"/>
                <a:gd name="connsiteX167" fmla="*/ 1466113 w 10479782"/>
                <a:gd name="connsiteY167" fmla="*/ 1397903 h 2198909"/>
                <a:gd name="connsiteX168" fmla="*/ 1588663 w 10479782"/>
                <a:gd name="connsiteY168" fmla="*/ 1415674 h 2198909"/>
                <a:gd name="connsiteX169" fmla="*/ 1624390 w 10479782"/>
                <a:gd name="connsiteY169" fmla="*/ 1419192 h 2198909"/>
                <a:gd name="connsiteX170" fmla="*/ 1752492 w 10479782"/>
                <a:gd name="connsiteY170" fmla="*/ 1435112 h 2198909"/>
                <a:gd name="connsiteX171" fmla="*/ 1770632 w 10479782"/>
                <a:gd name="connsiteY171" fmla="*/ 1420303 h 2198909"/>
                <a:gd name="connsiteX172" fmla="*/ 1822836 w 10479782"/>
                <a:gd name="connsiteY172" fmla="*/ 1383093 h 2198909"/>
                <a:gd name="connsiteX173" fmla="*/ 1925762 w 10479782"/>
                <a:gd name="connsiteY173" fmla="*/ 1350143 h 2198909"/>
                <a:gd name="connsiteX174" fmla="*/ 1953716 w 10479782"/>
                <a:gd name="connsiteY174" fmla="*/ 1351993 h 2198909"/>
                <a:gd name="connsiteX175" fmla="*/ 2024430 w 10479782"/>
                <a:gd name="connsiteY175" fmla="*/ 1406975 h 2198909"/>
                <a:gd name="connsiteX176" fmla="*/ 2058863 w 10479782"/>
                <a:gd name="connsiteY176" fmla="*/ 1429002 h 2198909"/>
                <a:gd name="connsiteX177" fmla="*/ 2156605 w 10479782"/>
                <a:gd name="connsiteY177" fmla="*/ 1469544 h 2198909"/>
                <a:gd name="connsiteX178" fmla="*/ 2164750 w 10479782"/>
                <a:gd name="connsiteY178" fmla="*/ 1476948 h 2198909"/>
                <a:gd name="connsiteX179" fmla="*/ 2236945 w 10479782"/>
                <a:gd name="connsiteY179" fmla="*/ 1564880 h 2198909"/>
                <a:gd name="connsiteX180" fmla="*/ 2253235 w 10479782"/>
                <a:gd name="connsiteY180" fmla="*/ 1579874 h 2198909"/>
                <a:gd name="connsiteX181" fmla="*/ 2272859 w 10479782"/>
                <a:gd name="connsiteY181" fmla="*/ 1603200 h 2198909"/>
                <a:gd name="connsiteX182" fmla="*/ 2334132 w 10479782"/>
                <a:gd name="connsiteY182" fmla="*/ 1648369 h 2198909"/>
                <a:gd name="connsiteX183" fmla="*/ 2410031 w 10479782"/>
                <a:gd name="connsiteY183" fmla="*/ 1662807 h 2198909"/>
                <a:gd name="connsiteX184" fmla="*/ 2501665 w 10479782"/>
                <a:gd name="connsiteY184" fmla="*/ 1684837 h 2198909"/>
                <a:gd name="connsiteX185" fmla="*/ 2539985 w 10479782"/>
                <a:gd name="connsiteY185" fmla="*/ 1699646 h 2198909"/>
                <a:gd name="connsiteX186" fmla="*/ 2642724 w 10479782"/>
                <a:gd name="connsiteY186" fmla="*/ 1727784 h 2198909"/>
                <a:gd name="connsiteX187" fmla="*/ 2716031 w 10479782"/>
                <a:gd name="connsiteY187" fmla="*/ 1751479 h 2198909"/>
                <a:gd name="connsiteX188" fmla="*/ 2821734 w 10479782"/>
                <a:gd name="connsiteY188" fmla="*/ 1765363 h 2198909"/>
                <a:gd name="connsiteX189" fmla="*/ 2873011 w 10479782"/>
                <a:gd name="connsiteY189" fmla="*/ 1765917 h 2198909"/>
                <a:gd name="connsiteX190" fmla="*/ 2967236 w 10479782"/>
                <a:gd name="connsiteY190" fmla="*/ 1837003 h 2198909"/>
                <a:gd name="connsiteX191" fmla="*/ 3042395 w 10479782"/>
                <a:gd name="connsiteY191" fmla="*/ 1884024 h 2198909"/>
                <a:gd name="connsiteX192" fmla="*/ 3121440 w 10479782"/>
                <a:gd name="connsiteY192" fmla="*/ 1861254 h 2198909"/>
                <a:gd name="connsiteX193" fmla="*/ 3142914 w 10479782"/>
                <a:gd name="connsiteY193" fmla="*/ 1839780 h 2198909"/>
                <a:gd name="connsiteX194" fmla="*/ 3272497 w 10479782"/>
                <a:gd name="connsiteY194" fmla="*/ 1819418 h 2198909"/>
                <a:gd name="connsiteX195" fmla="*/ 3457615 w 10479782"/>
                <a:gd name="connsiteY195" fmla="*/ 1818677 h 2198909"/>
                <a:gd name="connsiteX196" fmla="*/ 3765467 w 10479782"/>
                <a:gd name="connsiteY196" fmla="*/ 1772397 h 2198909"/>
                <a:gd name="connsiteX197" fmla="*/ 3819150 w 10479782"/>
                <a:gd name="connsiteY197" fmla="*/ 1750923 h 2198909"/>
                <a:gd name="connsiteX198" fmla="*/ 3879498 w 10479782"/>
                <a:gd name="connsiteY198" fmla="*/ 1745555 h 2198909"/>
                <a:gd name="connsiteX199" fmla="*/ 3902639 w 10479782"/>
                <a:gd name="connsiteY199" fmla="*/ 1758699 h 2198909"/>
                <a:gd name="connsiteX200" fmla="*/ 4003898 w 10479782"/>
                <a:gd name="connsiteY200" fmla="*/ 1778321 h 2198909"/>
                <a:gd name="connsiteX201" fmla="*/ 4023152 w 10479782"/>
                <a:gd name="connsiteY201" fmla="*/ 1778692 h 2198909"/>
                <a:gd name="connsiteX202" fmla="*/ 4089054 w 10479782"/>
                <a:gd name="connsiteY202" fmla="*/ 1770360 h 2198909"/>
                <a:gd name="connsiteX203" fmla="*/ 4150142 w 10479782"/>
                <a:gd name="connsiteY203" fmla="*/ 1765548 h 2198909"/>
                <a:gd name="connsiteX204" fmla="*/ 4304160 w 10479782"/>
                <a:gd name="connsiteY204" fmla="*/ 1781283 h 2198909"/>
                <a:gd name="connsiteX205" fmla="*/ 4422267 w 10479782"/>
                <a:gd name="connsiteY205" fmla="*/ 1777580 h 2198909"/>
                <a:gd name="connsiteX206" fmla="*/ 4476691 w 10479782"/>
                <a:gd name="connsiteY206" fmla="*/ 1781282 h 2198909"/>
                <a:gd name="connsiteX207" fmla="*/ 4507419 w 10479782"/>
                <a:gd name="connsiteY207" fmla="*/ 1786837 h 2198909"/>
                <a:gd name="connsiteX208" fmla="*/ 4577023 w 10479782"/>
                <a:gd name="connsiteY208" fmla="*/ 1825526 h 2198909"/>
                <a:gd name="connsiteX209" fmla="*/ 4615158 w 10479782"/>
                <a:gd name="connsiteY209" fmla="*/ 1834227 h 2198909"/>
                <a:gd name="connsiteX210" fmla="*/ 4729932 w 10479782"/>
                <a:gd name="connsiteY210" fmla="*/ 1833487 h 2198909"/>
                <a:gd name="connsiteX211" fmla="*/ 4902090 w 10479782"/>
                <a:gd name="connsiteY211" fmla="*/ 1775174 h 2198909"/>
                <a:gd name="connsiteX212" fmla="*/ 4920048 w 10479782"/>
                <a:gd name="connsiteY212" fmla="*/ 1767398 h 2198909"/>
                <a:gd name="connsiteX213" fmla="*/ 5007609 w 10479782"/>
                <a:gd name="connsiteY213" fmla="*/ 1757772 h 2198909"/>
                <a:gd name="connsiteX214" fmla="*/ 5067031 w 10479782"/>
                <a:gd name="connsiteY214" fmla="*/ 1770916 h 2198909"/>
                <a:gd name="connsiteX215" fmla="*/ 5147929 w 10479782"/>
                <a:gd name="connsiteY215" fmla="*/ 1798129 h 2198909"/>
                <a:gd name="connsiteX216" fmla="*/ 5220680 w 10479782"/>
                <a:gd name="connsiteY216" fmla="*/ 1820899 h 2198909"/>
                <a:gd name="connsiteX217" fmla="*/ 5273623 w 10479782"/>
                <a:gd name="connsiteY217" fmla="*/ 1846629 h 2198909"/>
                <a:gd name="connsiteX218" fmla="*/ 5394691 w 10479782"/>
                <a:gd name="connsiteY218" fmla="*/ 1865512 h 2198909"/>
                <a:gd name="connsiteX219" fmla="*/ 5407280 w 10479782"/>
                <a:gd name="connsiteY219" fmla="*/ 1868658 h 2198909"/>
                <a:gd name="connsiteX220" fmla="*/ 5498358 w 10479782"/>
                <a:gd name="connsiteY220" fmla="*/ 1845704 h 2198909"/>
                <a:gd name="connsiteX221" fmla="*/ 5607761 w 10479782"/>
                <a:gd name="connsiteY221" fmla="*/ 1822380 h 2198909"/>
                <a:gd name="connsiteX222" fmla="*/ 5646821 w 10479782"/>
                <a:gd name="connsiteY222" fmla="*/ 1830338 h 2198909"/>
                <a:gd name="connsiteX223" fmla="*/ 5700320 w 10479782"/>
                <a:gd name="connsiteY223" fmla="*/ 1841632 h 2198909"/>
                <a:gd name="connsiteX224" fmla="*/ 5749931 w 10479782"/>
                <a:gd name="connsiteY224" fmla="*/ 1835708 h 2198909"/>
                <a:gd name="connsiteX225" fmla="*/ 5780107 w 10479782"/>
                <a:gd name="connsiteY225" fmla="*/ 1835153 h 2198909"/>
                <a:gd name="connsiteX226" fmla="*/ 5917835 w 10479782"/>
                <a:gd name="connsiteY226" fmla="*/ 1904386 h 2198909"/>
                <a:gd name="connsiteX227" fmla="*/ 5952821 w 10479782"/>
                <a:gd name="connsiteY227" fmla="*/ 1910125 h 2198909"/>
                <a:gd name="connsiteX228" fmla="*/ 5972630 w 10479782"/>
                <a:gd name="connsiteY228" fmla="*/ 1918641 h 2198909"/>
                <a:gd name="connsiteX229" fmla="*/ 6092032 w 10479782"/>
                <a:gd name="connsiteY229" fmla="*/ 2004536 h 2198909"/>
                <a:gd name="connsiteX230" fmla="*/ 6142754 w 10479782"/>
                <a:gd name="connsiteY230" fmla="*/ 2021936 h 2198909"/>
                <a:gd name="connsiteX231" fmla="*/ 6198473 w 10479782"/>
                <a:gd name="connsiteY231" fmla="*/ 2018418 h 2198909"/>
                <a:gd name="connsiteX232" fmla="*/ 6230685 w 10479782"/>
                <a:gd name="connsiteY232" fmla="*/ 2012125 h 2198909"/>
                <a:gd name="connsiteX233" fmla="*/ 6310656 w 10479782"/>
                <a:gd name="connsiteY233" fmla="*/ 1957515 h 2198909"/>
                <a:gd name="connsiteX234" fmla="*/ 6356194 w 10479782"/>
                <a:gd name="connsiteY234" fmla="*/ 1959367 h 2198909"/>
                <a:gd name="connsiteX235" fmla="*/ 6427279 w 10479782"/>
                <a:gd name="connsiteY235" fmla="*/ 1996945 h 2198909"/>
                <a:gd name="connsiteX236" fmla="*/ 6556307 w 10479782"/>
                <a:gd name="connsiteY236" fmla="*/ 2013791 h 2198909"/>
                <a:gd name="connsiteX237" fmla="*/ 6621839 w 10479782"/>
                <a:gd name="connsiteY237" fmla="*/ 1961217 h 2198909"/>
                <a:gd name="connsiteX238" fmla="*/ 6655715 w 10479782"/>
                <a:gd name="connsiteY238" fmla="*/ 1910681 h 2198909"/>
                <a:gd name="connsiteX239" fmla="*/ 6753644 w 10479782"/>
                <a:gd name="connsiteY239" fmla="*/ 1851999 h 2198909"/>
                <a:gd name="connsiteX240" fmla="*/ 6776969 w 10479782"/>
                <a:gd name="connsiteY240" fmla="*/ 1873841 h 2198909"/>
                <a:gd name="connsiteX241" fmla="*/ 6848795 w 10479782"/>
                <a:gd name="connsiteY241" fmla="*/ 1883099 h 2198909"/>
                <a:gd name="connsiteX242" fmla="*/ 6926543 w 10479782"/>
                <a:gd name="connsiteY242" fmla="*/ 1882358 h 2198909"/>
                <a:gd name="connsiteX243" fmla="*/ 7062050 w 10479782"/>
                <a:gd name="connsiteY243" fmla="*/ 1892169 h 2198909"/>
                <a:gd name="connsiteX244" fmla="*/ 7152202 w 10479782"/>
                <a:gd name="connsiteY244" fmla="*/ 1836078 h 2198909"/>
                <a:gd name="connsiteX245" fmla="*/ 7186635 w 10479782"/>
                <a:gd name="connsiteY245" fmla="*/ 1812938 h 2198909"/>
                <a:gd name="connsiteX246" fmla="*/ 7218845 w 10479782"/>
                <a:gd name="connsiteY246" fmla="*/ 1798129 h 2198909"/>
                <a:gd name="connsiteX247" fmla="*/ 7256055 w 10479782"/>
                <a:gd name="connsiteY247" fmla="*/ 1789799 h 2198909"/>
                <a:gd name="connsiteX248" fmla="*/ 7345837 w 10479782"/>
                <a:gd name="connsiteY248" fmla="*/ 1758328 h 2198909"/>
                <a:gd name="connsiteX249" fmla="*/ 7395078 w 10479782"/>
                <a:gd name="connsiteY249" fmla="*/ 1727413 h 2198909"/>
                <a:gd name="connsiteX250" fmla="*/ 7505779 w 10479782"/>
                <a:gd name="connsiteY250" fmla="*/ 1697609 h 2198909"/>
                <a:gd name="connsiteX251" fmla="*/ 7581123 w 10479782"/>
                <a:gd name="connsiteY251" fmla="*/ 1670952 h 2198909"/>
                <a:gd name="connsiteX252" fmla="*/ 7660538 w 10479782"/>
                <a:gd name="connsiteY252" fmla="*/ 1625043 h 2198909"/>
                <a:gd name="connsiteX253" fmla="*/ 7671645 w 10479782"/>
                <a:gd name="connsiteY253" fmla="*/ 1618009 h 2198909"/>
                <a:gd name="connsiteX254" fmla="*/ 7698302 w 10479782"/>
                <a:gd name="connsiteY254" fmla="*/ 1587834 h 2198909"/>
                <a:gd name="connsiteX255" fmla="*/ 7736991 w 10479782"/>
                <a:gd name="connsiteY255" fmla="*/ 1483984 h 2198909"/>
                <a:gd name="connsiteX256" fmla="*/ 7748098 w 10479782"/>
                <a:gd name="connsiteY256" fmla="*/ 1462879 h 2198909"/>
                <a:gd name="connsiteX257" fmla="*/ 7848987 w 10479782"/>
                <a:gd name="connsiteY257" fmla="*/ 1391794 h 2198909"/>
                <a:gd name="connsiteX258" fmla="*/ 7886382 w 10479782"/>
                <a:gd name="connsiteY258" fmla="*/ 1398458 h 2198909"/>
                <a:gd name="connsiteX259" fmla="*/ 7927662 w 10479782"/>
                <a:gd name="connsiteY259" fmla="*/ 1421784 h 2198909"/>
                <a:gd name="connsiteX260" fmla="*/ 8018186 w 10479782"/>
                <a:gd name="connsiteY260" fmla="*/ 1427893 h 2198909"/>
                <a:gd name="connsiteX261" fmla="*/ 8052063 w 10479782"/>
                <a:gd name="connsiteY261" fmla="*/ 1415860 h 2198909"/>
                <a:gd name="connsiteX262" fmla="*/ 8111299 w 10479782"/>
                <a:gd name="connsiteY262" fmla="*/ 1383464 h 2198909"/>
                <a:gd name="connsiteX263" fmla="*/ 8157024 w 10479782"/>
                <a:gd name="connsiteY263" fmla="*/ 1333297 h 2198909"/>
                <a:gd name="connsiteX264" fmla="*/ 8223482 w 10479782"/>
                <a:gd name="connsiteY264" fmla="*/ 1250364 h 2198909"/>
                <a:gd name="connsiteX265" fmla="*/ 8351027 w 10479782"/>
                <a:gd name="connsiteY265" fmla="*/ 1218708 h 2198909"/>
                <a:gd name="connsiteX266" fmla="*/ 8400085 w 10479782"/>
                <a:gd name="connsiteY266" fmla="*/ 1208157 h 2198909"/>
                <a:gd name="connsiteX267" fmla="*/ 8578539 w 10479782"/>
                <a:gd name="connsiteY267" fmla="*/ 1163913 h 2198909"/>
                <a:gd name="connsiteX268" fmla="*/ 8594087 w 10479782"/>
                <a:gd name="connsiteY268" fmla="*/ 1162432 h 2198909"/>
                <a:gd name="connsiteX269" fmla="*/ 8717746 w 10479782"/>
                <a:gd name="connsiteY269" fmla="*/ 1111526 h 2198909"/>
                <a:gd name="connsiteX270" fmla="*/ 8747550 w 10479782"/>
                <a:gd name="connsiteY270" fmla="*/ 1098936 h 2198909"/>
                <a:gd name="connsiteX271" fmla="*/ 8784019 w 10479782"/>
                <a:gd name="connsiteY271" fmla="*/ 1066727 h 2198909"/>
                <a:gd name="connsiteX272" fmla="*/ 8817712 w 10479782"/>
                <a:gd name="connsiteY272" fmla="*/ 975833 h 2198909"/>
                <a:gd name="connsiteX273" fmla="*/ 8857141 w 10479782"/>
                <a:gd name="connsiteY273" fmla="*/ 934367 h 2198909"/>
                <a:gd name="connsiteX274" fmla="*/ 8885835 w 10479782"/>
                <a:gd name="connsiteY274" fmla="*/ 909191 h 2198909"/>
                <a:gd name="connsiteX275" fmla="*/ 8911009 w 10479782"/>
                <a:gd name="connsiteY275" fmla="*/ 871057 h 2198909"/>
                <a:gd name="connsiteX276" fmla="*/ 8936185 w 10479782"/>
                <a:gd name="connsiteY276" fmla="*/ 779794 h 2198909"/>
                <a:gd name="connsiteX277" fmla="*/ 8974877 w 10479782"/>
                <a:gd name="connsiteY277" fmla="*/ 698896 h 2198909"/>
                <a:gd name="connsiteX278" fmla="*/ 9044481 w 10479782"/>
                <a:gd name="connsiteY278" fmla="*/ 654099 h 2198909"/>
                <a:gd name="connsiteX279" fmla="*/ 9087613 w 10479782"/>
                <a:gd name="connsiteY279" fmla="*/ 630588 h 2198909"/>
                <a:gd name="connsiteX280" fmla="*/ 9258478 w 10479782"/>
                <a:gd name="connsiteY280" fmla="*/ 654284 h 2198909"/>
                <a:gd name="connsiteX281" fmla="*/ 9375101 w 10479782"/>
                <a:gd name="connsiteY281" fmla="*/ 677423 h 2198909"/>
                <a:gd name="connsiteX282" fmla="*/ 9413421 w 10479782"/>
                <a:gd name="connsiteY282" fmla="*/ 668537 h 2198909"/>
                <a:gd name="connsiteX283" fmla="*/ 9521715 w 10479782"/>
                <a:gd name="connsiteY283" fmla="*/ 593009 h 2198909"/>
                <a:gd name="connsiteX284" fmla="*/ 9628714 w 10479782"/>
                <a:gd name="connsiteY284" fmla="*/ 559319 h 2198909"/>
                <a:gd name="connsiteX285" fmla="*/ 9709239 w 10479782"/>
                <a:gd name="connsiteY285" fmla="*/ 549692 h 2198909"/>
                <a:gd name="connsiteX286" fmla="*/ 9778472 w 10479782"/>
                <a:gd name="connsiteY286" fmla="*/ 542288 h 2198909"/>
                <a:gd name="connsiteX287" fmla="*/ 9861592 w 10479782"/>
                <a:gd name="connsiteY287" fmla="*/ 521554 h 2198909"/>
                <a:gd name="connsiteX288" fmla="*/ 9908613 w 10479782"/>
                <a:gd name="connsiteY288" fmla="*/ 498969 h 2198909"/>
                <a:gd name="connsiteX289" fmla="*/ 9983398 w 10479782"/>
                <a:gd name="connsiteY289" fmla="*/ 466574 h 2198909"/>
                <a:gd name="connsiteX290" fmla="*/ 10060038 w 10479782"/>
                <a:gd name="connsiteY290" fmla="*/ 424553 h 2198909"/>
                <a:gd name="connsiteX291" fmla="*/ 10118905 w 10479782"/>
                <a:gd name="connsiteY291" fmla="*/ 365684 h 2198909"/>
                <a:gd name="connsiteX292" fmla="*/ 10150561 w 10479782"/>
                <a:gd name="connsiteY292" fmla="*/ 316072 h 2198909"/>
                <a:gd name="connsiteX293" fmla="*/ 10243306 w 10479782"/>
                <a:gd name="connsiteY293" fmla="*/ 244987 h 2198909"/>
                <a:gd name="connsiteX294" fmla="*/ 10327164 w 10479782"/>
                <a:gd name="connsiteY294" fmla="*/ 110961 h 2198909"/>
                <a:gd name="connsiteX295" fmla="*/ 10379738 w 10479782"/>
                <a:gd name="connsiteY295" fmla="*/ 55241 h 2198909"/>
                <a:gd name="connsiteX296" fmla="*/ 10409541 w 10479782"/>
                <a:gd name="connsiteY296" fmla="*/ 39507 h 2198909"/>
                <a:gd name="connsiteX297" fmla="*/ 10460263 w 10479782"/>
                <a:gd name="connsiteY297" fmla="*/ 817 h 2198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Lst>
              <a:rect l="l" t="t" r="r" b="b"/>
              <a:pathLst>
                <a:path w="10479782" h="2198909">
                  <a:moveTo>
                    <a:pt x="10461499" y="0"/>
                  </a:moveTo>
                  <a:lnTo>
                    <a:pt x="10479782" y="268945"/>
                  </a:lnTo>
                  <a:lnTo>
                    <a:pt x="10440826" y="322737"/>
                  </a:lnTo>
                  <a:cubicBezTo>
                    <a:pt x="10431756" y="335140"/>
                    <a:pt x="10423424" y="349765"/>
                    <a:pt x="10411022" y="357725"/>
                  </a:cubicBezTo>
                  <a:cubicBezTo>
                    <a:pt x="10385290" y="374385"/>
                    <a:pt x="10357152" y="387898"/>
                    <a:pt x="10329570" y="401597"/>
                  </a:cubicBezTo>
                  <a:cubicBezTo>
                    <a:pt x="10305875" y="413260"/>
                    <a:pt x="10280699" y="421960"/>
                    <a:pt x="10257560" y="434548"/>
                  </a:cubicBezTo>
                  <a:cubicBezTo>
                    <a:pt x="10239048" y="444545"/>
                    <a:pt x="10222571" y="458429"/>
                    <a:pt x="10205356" y="471018"/>
                  </a:cubicBezTo>
                  <a:cubicBezTo>
                    <a:pt x="10190361" y="481938"/>
                    <a:pt x="10173886" y="491379"/>
                    <a:pt x="10161298" y="504523"/>
                  </a:cubicBezTo>
                  <a:cubicBezTo>
                    <a:pt x="10130568" y="536364"/>
                    <a:pt x="10099653" y="567648"/>
                    <a:pt x="10061519" y="591159"/>
                  </a:cubicBezTo>
                  <a:cubicBezTo>
                    <a:pt x="10023940" y="614483"/>
                    <a:pt x="9988397" y="640586"/>
                    <a:pt x="9951004" y="664281"/>
                  </a:cubicBezTo>
                  <a:cubicBezTo>
                    <a:pt x="9914350" y="687420"/>
                    <a:pt x="9881213" y="712781"/>
                    <a:pt x="9862146" y="753878"/>
                  </a:cubicBezTo>
                  <a:cubicBezTo>
                    <a:pt x="9853631" y="772019"/>
                    <a:pt x="9841599" y="791827"/>
                    <a:pt x="9825493" y="802378"/>
                  </a:cubicBezTo>
                  <a:cubicBezTo>
                    <a:pt x="9802538" y="817372"/>
                    <a:pt x="9773475" y="822742"/>
                    <a:pt x="9748484" y="835515"/>
                  </a:cubicBezTo>
                  <a:cubicBezTo>
                    <a:pt x="9719050" y="850509"/>
                    <a:pt x="9684990" y="863468"/>
                    <a:pt x="9664995" y="887348"/>
                  </a:cubicBezTo>
                  <a:cubicBezTo>
                    <a:pt x="9647224" y="908637"/>
                    <a:pt x="9629268" y="925296"/>
                    <a:pt x="9605757" y="938809"/>
                  </a:cubicBezTo>
                  <a:cubicBezTo>
                    <a:pt x="9589282" y="948251"/>
                    <a:pt x="9577066" y="965466"/>
                    <a:pt x="9560035" y="973242"/>
                  </a:cubicBezTo>
                  <a:cubicBezTo>
                    <a:pt x="9537636" y="983609"/>
                    <a:pt x="9515050" y="991754"/>
                    <a:pt x="9495427" y="1007860"/>
                  </a:cubicBezTo>
                  <a:cubicBezTo>
                    <a:pt x="9475065" y="1024520"/>
                    <a:pt x="9451926" y="1037663"/>
                    <a:pt x="9430637" y="1053214"/>
                  </a:cubicBezTo>
                  <a:cubicBezTo>
                    <a:pt x="9419345" y="1061543"/>
                    <a:pt x="9410088" y="1072466"/>
                    <a:pt x="9399167" y="1081166"/>
                  </a:cubicBezTo>
                  <a:cubicBezTo>
                    <a:pt x="9379175" y="1097086"/>
                    <a:pt x="9358811" y="1112636"/>
                    <a:pt x="9338262" y="1127630"/>
                  </a:cubicBezTo>
                  <a:cubicBezTo>
                    <a:pt x="9317715" y="1142626"/>
                    <a:pt x="9298092" y="1160026"/>
                    <a:pt x="9275507" y="1170948"/>
                  </a:cubicBezTo>
                  <a:cubicBezTo>
                    <a:pt x="9237004" y="1189460"/>
                    <a:pt x="9194982" y="1200568"/>
                    <a:pt x="9157587" y="1220560"/>
                  </a:cubicBezTo>
                  <a:cubicBezTo>
                    <a:pt x="9119638" y="1240922"/>
                    <a:pt x="9083911" y="1266470"/>
                    <a:pt x="9050218" y="1293496"/>
                  </a:cubicBezTo>
                  <a:cubicBezTo>
                    <a:pt x="9023561" y="1314785"/>
                    <a:pt x="8998572" y="1335890"/>
                    <a:pt x="8965064" y="1346810"/>
                  </a:cubicBezTo>
                  <a:cubicBezTo>
                    <a:pt x="8946367" y="1352920"/>
                    <a:pt x="8926746" y="1366249"/>
                    <a:pt x="8915452" y="1381799"/>
                  </a:cubicBezTo>
                  <a:cubicBezTo>
                    <a:pt x="8891017" y="1415674"/>
                    <a:pt x="8859732" y="1439555"/>
                    <a:pt x="8824374" y="1459917"/>
                  </a:cubicBezTo>
                  <a:cubicBezTo>
                    <a:pt x="8777169" y="1487315"/>
                    <a:pt x="8730519" y="1515268"/>
                    <a:pt x="8683128" y="1542110"/>
                  </a:cubicBezTo>
                  <a:cubicBezTo>
                    <a:pt x="8655177" y="1558031"/>
                    <a:pt x="8627410" y="1574875"/>
                    <a:pt x="8597789" y="1586538"/>
                  </a:cubicBezTo>
                  <a:cubicBezTo>
                    <a:pt x="8537257" y="1610604"/>
                    <a:pt x="8475242" y="1631151"/>
                    <a:pt x="8414152" y="1653552"/>
                  </a:cubicBezTo>
                  <a:cubicBezTo>
                    <a:pt x="8394160" y="1660770"/>
                    <a:pt x="8375278" y="1671137"/>
                    <a:pt x="8354914" y="1677432"/>
                  </a:cubicBezTo>
                  <a:cubicBezTo>
                    <a:pt x="8332885" y="1684281"/>
                    <a:pt x="8309192" y="1686317"/>
                    <a:pt x="8287162" y="1693166"/>
                  </a:cubicBezTo>
                  <a:cubicBezTo>
                    <a:pt x="8250508" y="1704458"/>
                    <a:pt x="8214965" y="1718898"/>
                    <a:pt x="8178313" y="1730375"/>
                  </a:cubicBezTo>
                  <a:cubicBezTo>
                    <a:pt x="8107597" y="1752404"/>
                    <a:pt x="8036696" y="1773509"/>
                    <a:pt x="7965797" y="1794426"/>
                  </a:cubicBezTo>
                  <a:cubicBezTo>
                    <a:pt x="7950618" y="1798869"/>
                    <a:pt x="7934141" y="1799425"/>
                    <a:pt x="7919147" y="1804237"/>
                  </a:cubicBezTo>
                  <a:cubicBezTo>
                    <a:pt x="7879346" y="1817196"/>
                    <a:pt x="7839730" y="1831264"/>
                    <a:pt x="7800300" y="1845519"/>
                  </a:cubicBezTo>
                  <a:cubicBezTo>
                    <a:pt x="7776421" y="1854220"/>
                    <a:pt x="7753095" y="1864956"/>
                    <a:pt x="7729030" y="1873286"/>
                  </a:cubicBezTo>
                  <a:cubicBezTo>
                    <a:pt x="7709778" y="1879950"/>
                    <a:pt x="7689970" y="1885133"/>
                    <a:pt x="7669977" y="1889207"/>
                  </a:cubicBezTo>
                  <a:cubicBezTo>
                    <a:pt x="7652762" y="1892725"/>
                    <a:pt x="7634806" y="1892354"/>
                    <a:pt x="7617775" y="1896611"/>
                  </a:cubicBezTo>
                  <a:cubicBezTo>
                    <a:pt x="7571679" y="1908088"/>
                    <a:pt x="7526141" y="1921047"/>
                    <a:pt x="7480416" y="1933264"/>
                  </a:cubicBezTo>
                  <a:cubicBezTo>
                    <a:pt x="7462091" y="1938078"/>
                    <a:pt x="7443393" y="1941596"/>
                    <a:pt x="7425622" y="1947704"/>
                  </a:cubicBezTo>
                  <a:cubicBezTo>
                    <a:pt x="7378046" y="1963810"/>
                    <a:pt x="7331212" y="1982135"/>
                    <a:pt x="7283451" y="1997316"/>
                  </a:cubicBezTo>
                  <a:cubicBezTo>
                    <a:pt x="7243837" y="2009904"/>
                    <a:pt x="7203111" y="2018974"/>
                    <a:pt x="7162938" y="2030081"/>
                  </a:cubicBezTo>
                  <a:cubicBezTo>
                    <a:pt x="7145908" y="2034895"/>
                    <a:pt x="7129617" y="2041744"/>
                    <a:pt x="7112588" y="2045816"/>
                  </a:cubicBezTo>
                  <a:cubicBezTo>
                    <a:pt x="7074453" y="2055073"/>
                    <a:pt x="7035763" y="2062847"/>
                    <a:pt x="6997443" y="2072103"/>
                  </a:cubicBezTo>
                  <a:cubicBezTo>
                    <a:pt x="6975599" y="2077471"/>
                    <a:pt x="6954496" y="2087098"/>
                    <a:pt x="6932282" y="2090616"/>
                  </a:cubicBezTo>
                  <a:cubicBezTo>
                    <a:pt x="6879523" y="2098945"/>
                    <a:pt x="6826394" y="2104869"/>
                    <a:pt x="6773265" y="2111533"/>
                  </a:cubicBezTo>
                  <a:cubicBezTo>
                    <a:pt x="6718472" y="2118382"/>
                    <a:pt x="6663862" y="2125602"/>
                    <a:pt x="6609064" y="2131711"/>
                  </a:cubicBezTo>
                  <a:cubicBezTo>
                    <a:pt x="6579076" y="2134859"/>
                    <a:pt x="6548901" y="2135413"/>
                    <a:pt x="6518913" y="2138375"/>
                  </a:cubicBezTo>
                  <a:cubicBezTo>
                    <a:pt x="6492626" y="2140967"/>
                    <a:pt x="6466524" y="2145780"/>
                    <a:pt x="6440239" y="2148928"/>
                  </a:cubicBezTo>
                  <a:cubicBezTo>
                    <a:pt x="6417469" y="2151519"/>
                    <a:pt x="6394514" y="2153000"/>
                    <a:pt x="6371744" y="2155592"/>
                  </a:cubicBezTo>
                  <a:cubicBezTo>
                    <a:pt x="6335276" y="2159848"/>
                    <a:pt x="6298993" y="2164663"/>
                    <a:pt x="6262710" y="2169105"/>
                  </a:cubicBezTo>
                  <a:cubicBezTo>
                    <a:pt x="6247532" y="2170771"/>
                    <a:pt x="6231610" y="2175399"/>
                    <a:pt x="6217357" y="2172623"/>
                  </a:cubicBezTo>
                  <a:cubicBezTo>
                    <a:pt x="6181442" y="2165588"/>
                    <a:pt x="6146085" y="2167624"/>
                    <a:pt x="6110358" y="2172437"/>
                  </a:cubicBezTo>
                  <a:cubicBezTo>
                    <a:pt x="6098141" y="2174104"/>
                    <a:pt x="6084997" y="2173733"/>
                    <a:pt x="6073149" y="2170587"/>
                  </a:cubicBezTo>
                  <a:cubicBezTo>
                    <a:pt x="6048898" y="2164291"/>
                    <a:pt x="6025389" y="2155406"/>
                    <a:pt x="6001508" y="2147632"/>
                  </a:cubicBezTo>
                  <a:cubicBezTo>
                    <a:pt x="5998915" y="2146707"/>
                    <a:pt x="5995769" y="2146520"/>
                    <a:pt x="5992994" y="2145966"/>
                  </a:cubicBezTo>
                  <a:cubicBezTo>
                    <a:pt x="5977257" y="2142818"/>
                    <a:pt x="5961709" y="2139671"/>
                    <a:pt x="5945973" y="2136894"/>
                  </a:cubicBezTo>
                  <a:cubicBezTo>
                    <a:pt x="5937458" y="2135413"/>
                    <a:pt x="5928757" y="2135228"/>
                    <a:pt x="5920240" y="2133932"/>
                  </a:cubicBezTo>
                  <a:cubicBezTo>
                    <a:pt x="5887290" y="2128749"/>
                    <a:pt x="5851007" y="2137450"/>
                    <a:pt x="5822498" y="2115051"/>
                  </a:cubicBezTo>
                  <a:cubicBezTo>
                    <a:pt x="5803987" y="2100611"/>
                    <a:pt x="5786030" y="2103944"/>
                    <a:pt x="5766224" y="2106165"/>
                  </a:cubicBezTo>
                  <a:cubicBezTo>
                    <a:pt x="5751228" y="2107831"/>
                    <a:pt x="5735863" y="2107275"/>
                    <a:pt x="5720684" y="2107461"/>
                  </a:cubicBezTo>
                  <a:cubicBezTo>
                    <a:pt x="5694027" y="2108016"/>
                    <a:pt x="5667370" y="2108202"/>
                    <a:pt x="5640713" y="2109127"/>
                  </a:cubicBezTo>
                  <a:cubicBezTo>
                    <a:pt x="5632196" y="2109497"/>
                    <a:pt x="5623498" y="2114126"/>
                    <a:pt x="5615165" y="2113386"/>
                  </a:cubicBezTo>
                  <a:cubicBezTo>
                    <a:pt x="5576661" y="2109868"/>
                    <a:pt x="5538157" y="2104313"/>
                    <a:pt x="5499652" y="2101167"/>
                  </a:cubicBezTo>
                  <a:cubicBezTo>
                    <a:pt x="5477809" y="2099316"/>
                    <a:pt x="5455409" y="2102832"/>
                    <a:pt x="5433750" y="2100242"/>
                  </a:cubicBezTo>
                  <a:cubicBezTo>
                    <a:pt x="5408761" y="2097280"/>
                    <a:pt x="5384325" y="2089690"/>
                    <a:pt x="5359518" y="2085061"/>
                  </a:cubicBezTo>
                  <a:cubicBezTo>
                    <a:pt x="5352669" y="2083767"/>
                    <a:pt x="5345080" y="2085432"/>
                    <a:pt x="5337859" y="2085801"/>
                  </a:cubicBezTo>
                  <a:cubicBezTo>
                    <a:pt x="5329714" y="2086172"/>
                    <a:pt x="5321754" y="2086913"/>
                    <a:pt x="5313608" y="2087098"/>
                  </a:cubicBezTo>
                  <a:cubicBezTo>
                    <a:pt x="5288802" y="2087469"/>
                    <a:pt x="5263997" y="2086913"/>
                    <a:pt x="5239190" y="2088209"/>
                  </a:cubicBezTo>
                  <a:cubicBezTo>
                    <a:pt x="5224011" y="2088950"/>
                    <a:pt x="5208092" y="2096539"/>
                    <a:pt x="5194022" y="2093762"/>
                  </a:cubicBezTo>
                  <a:cubicBezTo>
                    <a:pt x="5165329" y="2088394"/>
                    <a:pt x="5136636" y="2100426"/>
                    <a:pt x="5107944" y="2090431"/>
                  </a:cubicBezTo>
                  <a:cubicBezTo>
                    <a:pt x="5099057" y="2087469"/>
                    <a:pt x="5086840" y="2094874"/>
                    <a:pt x="5076101" y="2095243"/>
                  </a:cubicBezTo>
                  <a:cubicBezTo>
                    <a:pt x="5049260" y="2096168"/>
                    <a:pt x="5022419" y="2095983"/>
                    <a:pt x="4995576" y="2095799"/>
                  </a:cubicBezTo>
                  <a:cubicBezTo>
                    <a:pt x="4971510" y="2095614"/>
                    <a:pt x="4946519" y="2098205"/>
                    <a:pt x="4923380" y="2093021"/>
                  </a:cubicBezTo>
                  <a:cubicBezTo>
                    <a:pt x="4899129" y="2087468"/>
                    <a:pt x="4877286" y="2088209"/>
                    <a:pt x="4853775" y="2094502"/>
                  </a:cubicBezTo>
                  <a:cubicBezTo>
                    <a:pt x="4837670" y="2098760"/>
                    <a:pt x="4820639" y="2099316"/>
                    <a:pt x="4803979" y="2100611"/>
                  </a:cubicBezTo>
                  <a:cubicBezTo>
                    <a:pt x="4786023" y="2102092"/>
                    <a:pt x="4766215" y="2098205"/>
                    <a:pt x="4749925" y="2104313"/>
                  </a:cubicBezTo>
                  <a:cubicBezTo>
                    <a:pt x="4701422" y="2122456"/>
                    <a:pt x="4651626" y="2126343"/>
                    <a:pt x="4600905" y="2126343"/>
                  </a:cubicBezTo>
                  <a:cubicBezTo>
                    <a:pt x="4591648" y="2126343"/>
                    <a:pt x="4582206" y="2123752"/>
                    <a:pt x="4573322" y="2120975"/>
                  </a:cubicBezTo>
                  <a:cubicBezTo>
                    <a:pt x="4521488" y="2104313"/>
                    <a:pt x="4469470" y="2105794"/>
                    <a:pt x="4416711" y="2115976"/>
                  </a:cubicBezTo>
                  <a:cubicBezTo>
                    <a:pt x="4405789" y="2118198"/>
                    <a:pt x="4393572" y="2118569"/>
                    <a:pt x="4382651" y="2116347"/>
                  </a:cubicBezTo>
                  <a:cubicBezTo>
                    <a:pt x="4351919" y="2109868"/>
                    <a:pt x="4322116" y="2099130"/>
                    <a:pt x="4291200" y="2094502"/>
                  </a:cubicBezTo>
                  <a:cubicBezTo>
                    <a:pt x="4240110" y="2086913"/>
                    <a:pt x="4195867" y="2112458"/>
                    <a:pt x="4150141" y="2129120"/>
                  </a:cubicBezTo>
                  <a:cubicBezTo>
                    <a:pt x="4106639" y="2144854"/>
                    <a:pt x="4069615" y="2180397"/>
                    <a:pt x="4018151" y="2172437"/>
                  </a:cubicBezTo>
                  <a:cubicBezTo>
                    <a:pt x="4012969" y="2171696"/>
                    <a:pt x="4007231" y="2176695"/>
                    <a:pt x="4001491" y="2177991"/>
                  </a:cubicBezTo>
                  <a:cubicBezTo>
                    <a:pt x="3985757" y="2181509"/>
                    <a:pt x="3970022" y="2185765"/>
                    <a:pt x="3954101" y="2187433"/>
                  </a:cubicBezTo>
                  <a:cubicBezTo>
                    <a:pt x="3934664" y="2189654"/>
                    <a:pt x="3914857" y="2188913"/>
                    <a:pt x="3895419" y="2190764"/>
                  </a:cubicBezTo>
                  <a:cubicBezTo>
                    <a:pt x="3870427" y="2192985"/>
                    <a:pt x="3845808" y="2198909"/>
                    <a:pt x="3821000" y="2198909"/>
                  </a:cubicBezTo>
                  <a:cubicBezTo>
                    <a:pt x="3801008" y="2198909"/>
                    <a:pt x="3781199" y="2192060"/>
                    <a:pt x="3761394" y="2188727"/>
                  </a:cubicBezTo>
                  <a:cubicBezTo>
                    <a:pt x="3733440" y="2184100"/>
                    <a:pt x="3702710" y="2185396"/>
                    <a:pt x="3678089" y="2173548"/>
                  </a:cubicBezTo>
                  <a:cubicBezTo>
                    <a:pt x="3651803" y="2160960"/>
                    <a:pt x="3626812" y="2155221"/>
                    <a:pt x="3599599" y="2159108"/>
                  </a:cubicBezTo>
                  <a:cubicBezTo>
                    <a:pt x="3590529" y="2160404"/>
                    <a:pt x="3578866" y="2168180"/>
                    <a:pt x="3574795" y="2176139"/>
                  </a:cubicBezTo>
                  <a:cubicBezTo>
                    <a:pt x="3565722" y="2193910"/>
                    <a:pt x="3553321" y="2197059"/>
                    <a:pt x="3536474" y="2190949"/>
                  </a:cubicBezTo>
                  <a:cubicBezTo>
                    <a:pt x="3521850" y="2185765"/>
                    <a:pt x="3503894" y="2183174"/>
                    <a:pt x="3493898" y="2173177"/>
                  </a:cubicBezTo>
                  <a:cubicBezTo>
                    <a:pt x="3465573" y="2144855"/>
                    <a:pt x="3429475" y="2143929"/>
                    <a:pt x="3394304" y="2136340"/>
                  </a:cubicBezTo>
                  <a:cubicBezTo>
                    <a:pt x="3372832" y="2131711"/>
                    <a:pt x="3352837" y="2131526"/>
                    <a:pt x="3331364" y="2134672"/>
                  </a:cubicBezTo>
                  <a:cubicBezTo>
                    <a:pt x="3284716" y="2141708"/>
                    <a:pt x="3239360" y="2131711"/>
                    <a:pt x="3194561" y="2118938"/>
                  </a:cubicBezTo>
                  <a:cubicBezTo>
                    <a:pt x="3164942" y="2110423"/>
                    <a:pt x="3134583" y="2105240"/>
                    <a:pt x="3105150" y="2096539"/>
                  </a:cubicBezTo>
                  <a:cubicBezTo>
                    <a:pt x="3083120" y="2089875"/>
                    <a:pt x="3061093" y="2081914"/>
                    <a:pt x="3040916" y="2071178"/>
                  </a:cubicBezTo>
                  <a:cubicBezTo>
                    <a:pt x="3011664" y="2055442"/>
                    <a:pt x="2986121" y="2031747"/>
                    <a:pt x="2948911" y="2038042"/>
                  </a:cubicBezTo>
                  <a:cubicBezTo>
                    <a:pt x="2916143" y="2043595"/>
                    <a:pt x="2886526" y="2031933"/>
                    <a:pt x="2856536" y="2020826"/>
                  </a:cubicBezTo>
                  <a:cubicBezTo>
                    <a:pt x="2834507" y="2012681"/>
                    <a:pt x="2812481" y="2004349"/>
                    <a:pt x="2789709" y="1999166"/>
                  </a:cubicBezTo>
                  <a:cubicBezTo>
                    <a:pt x="2762681" y="1993058"/>
                    <a:pt x="2732137" y="1995650"/>
                    <a:pt x="2708071" y="1984356"/>
                  </a:cubicBezTo>
                  <a:cubicBezTo>
                    <a:pt x="2682894" y="1972509"/>
                    <a:pt x="2661979" y="1980470"/>
                    <a:pt x="2639578" y="1983803"/>
                  </a:cubicBezTo>
                  <a:cubicBezTo>
                    <a:pt x="2603850" y="1988986"/>
                    <a:pt x="2568306" y="1998612"/>
                    <a:pt x="2532209" y="1986393"/>
                  </a:cubicBezTo>
                  <a:cubicBezTo>
                    <a:pt x="2488337" y="1971584"/>
                    <a:pt x="2444833" y="1955665"/>
                    <a:pt x="2400776" y="1941596"/>
                  </a:cubicBezTo>
                  <a:cubicBezTo>
                    <a:pt x="2383743" y="1936226"/>
                    <a:pt x="2365420" y="1934004"/>
                    <a:pt x="2347647" y="1931598"/>
                  </a:cubicBezTo>
                  <a:cubicBezTo>
                    <a:pt x="2330802" y="1929562"/>
                    <a:pt x="2310625" y="1934745"/>
                    <a:pt x="2297664" y="1926971"/>
                  </a:cubicBezTo>
                  <a:cubicBezTo>
                    <a:pt x="2264343" y="1906978"/>
                    <a:pt x="2230098" y="1897168"/>
                    <a:pt x="2191592" y="1897167"/>
                  </a:cubicBezTo>
                  <a:cubicBezTo>
                    <a:pt x="2177152" y="1897167"/>
                    <a:pt x="2163082" y="1888836"/>
                    <a:pt x="2148460" y="1887355"/>
                  </a:cubicBezTo>
                  <a:cubicBezTo>
                    <a:pt x="2128465" y="1885505"/>
                    <a:pt x="2105510" y="1880506"/>
                    <a:pt x="2088110" y="1887541"/>
                  </a:cubicBezTo>
                  <a:cubicBezTo>
                    <a:pt x="2047200" y="1904201"/>
                    <a:pt x="2014065" y="1890317"/>
                    <a:pt x="1978335" y="1873842"/>
                  </a:cubicBezTo>
                  <a:cubicBezTo>
                    <a:pt x="1943162" y="1857551"/>
                    <a:pt x="1906138" y="1844594"/>
                    <a:pt x="1868746" y="1833856"/>
                  </a:cubicBezTo>
                  <a:cubicBezTo>
                    <a:pt x="1854677" y="1829969"/>
                    <a:pt x="1837833" y="1836449"/>
                    <a:pt x="1822281" y="1837743"/>
                  </a:cubicBezTo>
                  <a:cubicBezTo>
                    <a:pt x="1816726" y="1838114"/>
                    <a:pt x="1810617" y="1838670"/>
                    <a:pt x="1805620" y="1836818"/>
                  </a:cubicBezTo>
                  <a:cubicBezTo>
                    <a:pt x="1757306" y="1819047"/>
                    <a:pt x="1708248" y="1805534"/>
                    <a:pt x="1655861" y="1814789"/>
                  </a:cubicBezTo>
                  <a:cubicBezTo>
                    <a:pt x="1651049" y="1815716"/>
                    <a:pt x="1645678" y="1813679"/>
                    <a:pt x="1640864" y="1812383"/>
                  </a:cubicBezTo>
                  <a:cubicBezTo>
                    <a:pt x="1617354" y="1805718"/>
                    <a:pt x="1594400" y="1795167"/>
                    <a:pt x="1570522" y="1792761"/>
                  </a:cubicBezTo>
                  <a:cubicBezTo>
                    <a:pt x="1511653" y="1786837"/>
                    <a:pt x="1452417" y="1784429"/>
                    <a:pt x="1393176" y="1780542"/>
                  </a:cubicBezTo>
                  <a:cubicBezTo>
                    <a:pt x="1389473" y="1780357"/>
                    <a:pt x="1385586" y="1780357"/>
                    <a:pt x="1382255" y="1779061"/>
                  </a:cubicBezTo>
                  <a:cubicBezTo>
                    <a:pt x="1360410" y="1771101"/>
                    <a:pt x="1341344" y="1773693"/>
                    <a:pt x="1322831" y="1788872"/>
                  </a:cubicBezTo>
                  <a:cubicBezTo>
                    <a:pt x="1314686" y="1795536"/>
                    <a:pt x="1303578" y="1799054"/>
                    <a:pt x="1293399" y="1802756"/>
                  </a:cubicBezTo>
                  <a:cubicBezTo>
                    <a:pt x="1278402" y="1808311"/>
                    <a:pt x="1263039" y="1813679"/>
                    <a:pt x="1247489" y="1817197"/>
                  </a:cubicBezTo>
                  <a:cubicBezTo>
                    <a:pt x="1232124" y="1820527"/>
                    <a:pt x="1215649" y="1825155"/>
                    <a:pt x="1200839" y="1822564"/>
                  </a:cubicBezTo>
                  <a:cubicBezTo>
                    <a:pt x="1174182" y="1817937"/>
                    <a:pt x="1148820" y="1807570"/>
                    <a:pt x="1122534" y="1800720"/>
                  </a:cubicBezTo>
                  <a:cubicBezTo>
                    <a:pt x="1113464" y="1798313"/>
                    <a:pt x="1103466" y="1798685"/>
                    <a:pt x="1094027" y="1798498"/>
                  </a:cubicBezTo>
                  <a:cubicBezTo>
                    <a:pt x="1072366" y="1797944"/>
                    <a:pt x="1050152" y="1803312"/>
                    <a:pt x="1030531" y="1787947"/>
                  </a:cubicBezTo>
                  <a:cubicBezTo>
                    <a:pt x="1012390" y="1773508"/>
                    <a:pt x="994061" y="1777765"/>
                    <a:pt x="974995" y="1788687"/>
                  </a:cubicBezTo>
                  <a:cubicBezTo>
                    <a:pt x="961296" y="1796463"/>
                    <a:pt x="945747" y="1802571"/>
                    <a:pt x="930382" y="1805534"/>
                  </a:cubicBezTo>
                  <a:cubicBezTo>
                    <a:pt x="909278" y="1809605"/>
                    <a:pt x="888360" y="1811273"/>
                    <a:pt x="865590" y="1808865"/>
                  </a:cubicBezTo>
                  <a:cubicBezTo>
                    <a:pt x="849484" y="1807199"/>
                    <a:pt x="836340" y="1806459"/>
                    <a:pt x="823752" y="1796648"/>
                  </a:cubicBezTo>
                  <a:cubicBezTo>
                    <a:pt x="821717" y="1795167"/>
                    <a:pt x="818015" y="1794796"/>
                    <a:pt x="815238" y="1794982"/>
                  </a:cubicBezTo>
                  <a:cubicBezTo>
                    <a:pt x="778770" y="1798129"/>
                    <a:pt x="742671" y="1796463"/>
                    <a:pt x="705832" y="1794240"/>
                  </a:cubicBezTo>
                  <a:cubicBezTo>
                    <a:pt x="659000" y="1791280"/>
                    <a:pt x="609756" y="1799979"/>
                    <a:pt x="569216" y="1831079"/>
                  </a:cubicBezTo>
                  <a:cubicBezTo>
                    <a:pt x="563292" y="1835708"/>
                    <a:pt x="554407" y="1837743"/>
                    <a:pt x="546631" y="1838854"/>
                  </a:cubicBezTo>
                  <a:cubicBezTo>
                    <a:pt x="509978" y="1843666"/>
                    <a:pt x="473139" y="1847000"/>
                    <a:pt x="436485" y="1852368"/>
                  </a:cubicBezTo>
                  <a:cubicBezTo>
                    <a:pt x="416492" y="1855330"/>
                    <a:pt x="395574" y="1857923"/>
                    <a:pt x="377434" y="1866067"/>
                  </a:cubicBezTo>
                  <a:cubicBezTo>
                    <a:pt x="359664" y="1874026"/>
                    <a:pt x="345407" y="1883468"/>
                    <a:pt x="334855" y="1866808"/>
                  </a:cubicBezTo>
                  <a:cubicBezTo>
                    <a:pt x="315977" y="1875694"/>
                    <a:pt x="299498" y="1883098"/>
                    <a:pt x="283396" y="1891057"/>
                  </a:cubicBezTo>
                  <a:cubicBezTo>
                    <a:pt x="277470" y="1894019"/>
                    <a:pt x="272471" y="1898833"/>
                    <a:pt x="266547" y="1901610"/>
                  </a:cubicBezTo>
                  <a:cubicBezTo>
                    <a:pt x="260252" y="1904572"/>
                    <a:pt x="253219" y="1906422"/>
                    <a:pt x="246370" y="1907903"/>
                  </a:cubicBezTo>
                  <a:cubicBezTo>
                    <a:pt x="215824" y="1914567"/>
                    <a:pt x="185280" y="1920676"/>
                    <a:pt x="154923" y="1927896"/>
                  </a:cubicBezTo>
                  <a:cubicBezTo>
                    <a:pt x="148997" y="1929377"/>
                    <a:pt x="143998" y="1935301"/>
                    <a:pt x="138630" y="1939188"/>
                  </a:cubicBezTo>
                  <a:cubicBezTo>
                    <a:pt x="135113" y="1941780"/>
                    <a:pt x="131597" y="1945668"/>
                    <a:pt x="127708" y="1946223"/>
                  </a:cubicBezTo>
                  <a:cubicBezTo>
                    <a:pt x="98089" y="1950666"/>
                    <a:pt x="68657" y="1955850"/>
                    <a:pt x="38853" y="1958071"/>
                  </a:cubicBezTo>
                  <a:lnTo>
                    <a:pt x="35679" y="1958561"/>
                  </a:lnTo>
                  <a:lnTo>
                    <a:pt x="0" y="1433717"/>
                  </a:lnTo>
                  <a:lnTo>
                    <a:pt x="42184" y="1423079"/>
                  </a:lnTo>
                  <a:cubicBezTo>
                    <a:pt x="83097" y="1411971"/>
                    <a:pt x="123452" y="1411971"/>
                    <a:pt x="164178" y="1425856"/>
                  </a:cubicBezTo>
                  <a:cubicBezTo>
                    <a:pt x="192871" y="1435666"/>
                    <a:pt x="222119" y="1435666"/>
                    <a:pt x="250628" y="1422338"/>
                  </a:cubicBezTo>
                  <a:cubicBezTo>
                    <a:pt x="265992" y="1415120"/>
                    <a:pt x="281728" y="1407715"/>
                    <a:pt x="298019" y="1403642"/>
                  </a:cubicBezTo>
                  <a:cubicBezTo>
                    <a:pt x="308570" y="1401049"/>
                    <a:pt x="320787" y="1403457"/>
                    <a:pt x="331894" y="1405494"/>
                  </a:cubicBezTo>
                  <a:cubicBezTo>
                    <a:pt x="353368" y="1409565"/>
                    <a:pt x="375582" y="1421969"/>
                    <a:pt x="395574" y="1418822"/>
                  </a:cubicBezTo>
                  <a:cubicBezTo>
                    <a:pt x="464625" y="1407715"/>
                    <a:pt x="529786" y="1433816"/>
                    <a:pt x="597169" y="1434557"/>
                  </a:cubicBezTo>
                  <a:cubicBezTo>
                    <a:pt x="627713" y="1434926"/>
                    <a:pt x="657888" y="1440850"/>
                    <a:pt x="679362" y="1409936"/>
                  </a:cubicBezTo>
                  <a:cubicBezTo>
                    <a:pt x="682137" y="1405863"/>
                    <a:pt x="695652" y="1408084"/>
                    <a:pt x="703982" y="1409381"/>
                  </a:cubicBezTo>
                  <a:cubicBezTo>
                    <a:pt x="722494" y="1412158"/>
                    <a:pt x="740821" y="1419191"/>
                    <a:pt x="759147" y="1419007"/>
                  </a:cubicBezTo>
                  <a:cubicBezTo>
                    <a:pt x="797097" y="1418822"/>
                    <a:pt x="835230" y="1415860"/>
                    <a:pt x="872994" y="1412527"/>
                  </a:cubicBezTo>
                  <a:cubicBezTo>
                    <a:pt x="887248" y="1411231"/>
                    <a:pt x="900948" y="1406234"/>
                    <a:pt x="915017" y="1402716"/>
                  </a:cubicBezTo>
                  <a:cubicBezTo>
                    <a:pt x="922791" y="1400680"/>
                    <a:pt x="931123" y="1395312"/>
                    <a:pt x="938341" y="1396421"/>
                  </a:cubicBezTo>
                  <a:cubicBezTo>
                    <a:pt x="980179" y="1402901"/>
                    <a:pt x="1018498" y="1386982"/>
                    <a:pt x="1058113" y="1379021"/>
                  </a:cubicBezTo>
                  <a:cubicBezTo>
                    <a:pt x="1076440" y="1375319"/>
                    <a:pt x="1093655" y="1366433"/>
                    <a:pt x="1111427" y="1360325"/>
                  </a:cubicBezTo>
                  <a:cubicBezTo>
                    <a:pt x="1116054" y="1358657"/>
                    <a:pt x="1121238" y="1357177"/>
                    <a:pt x="1125867" y="1357548"/>
                  </a:cubicBezTo>
                  <a:cubicBezTo>
                    <a:pt x="1152337" y="1359769"/>
                    <a:pt x="1178625" y="1362916"/>
                    <a:pt x="1204911" y="1365321"/>
                  </a:cubicBezTo>
                  <a:cubicBezTo>
                    <a:pt x="1228792" y="1367543"/>
                    <a:pt x="1252857" y="1368283"/>
                    <a:pt x="1264149" y="1395496"/>
                  </a:cubicBezTo>
                  <a:cubicBezTo>
                    <a:pt x="1265816" y="1399755"/>
                    <a:pt x="1271369" y="1402901"/>
                    <a:pt x="1275627" y="1405679"/>
                  </a:cubicBezTo>
                  <a:cubicBezTo>
                    <a:pt x="1341345" y="1448441"/>
                    <a:pt x="1376516" y="1447329"/>
                    <a:pt x="1440752" y="1402160"/>
                  </a:cubicBezTo>
                  <a:cubicBezTo>
                    <a:pt x="1447417" y="1397533"/>
                    <a:pt x="1461670" y="1394200"/>
                    <a:pt x="1466113" y="1397903"/>
                  </a:cubicBezTo>
                  <a:cubicBezTo>
                    <a:pt x="1503877" y="1428633"/>
                    <a:pt x="1545159" y="1425300"/>
                    <a:pt x="1588663" y="1415674"/>
                  </a:cubicBezTo>
                  <a:cubicBezTo>
                    <a:pt x="1599954" y="1413083"/>
                    <a:pt x="1615875" y="1413083"/>
                    <a:pt x="1624390" y="1419192"/>
                  </a:cubicBezTo>
                  <a:cubicBezTo>
                    <a:pt x="1664931" y="1447514"/>
                    <a:pt x="1708434" y="1443442"/>
                    <a:pt x="1752492" y="1435112"/>
                  </a:cubicBezTo>
                  <a:cubicBezTo>
                    <a:pt x="1759340" y="1433816"/>
                    <a:pt x="1767672" y="1426781"/>
                    <a:pt x="1770632" y="1420303"/>
                  </a:cubicBezTo>
                  <a:cubicBezTo>
                    <a:pt x="1781185" y="1397348"/>
                    <a:pt x="1800993" y="1389572"/>
                    <a:pt x="1822836" y="1383093"/>
                  </a:cubicBezTo>
                  <a:cubicBezTo>
                    <a:pt x="1857269" y="1372542"/>
                    <a:pt x="1891144" y="1360138"/>
                    <a:pt x="1925762" y="1350143"/>
                  </a:cubicBezTo>
                  <a:cubicBezTo>
                    <a:pt x="1934278" y="1347737"/>
                    <a:pt x="1944830" y="1349218"/>
                    <a:pt x="1953716" y="1351993"/>
                  </a:cubicBezTo>
                  <a:cubicBezTo>
                    <a:pt x="1984075" y="1361434"/>
                    <a:pt x="2003327" y="1385130"/>
                    <a:pt x="2024430" y="1406975"/>
                  </a:cubicBezTo>
                  <a:cubicBezTo>
                    <a:pt x="2033686" y="1416601"/>
                    <a:pt x="2046459" y="1423450"/>
                    <a:pt x="2058863" y="1429002"/>
                  </a:cubicBezTo>
                  <a:cubicBezTo>
                    <a:pt x="2091072" y="1443258"/>
                    <a:pt x="2124024" y="1456030"/>
                    <a:pt x="2156605" y="1469544"/>
                  </a:cubicBezTo>
                  <a:cubicBezTo>
                    <a:pt x="2159752" y="1470840"/>
                    <a:pt x="2162342" y="1474171"/>
                    <a:pt x="2164750" y="1476948"/>
                  </a:cubicBezTo>
                  <a:cubicBezTo>
                    <a:pt x="2188815" y="1506198"/>
                    <a:pt x="2212694" y="1535630"/>
                    <a:pt x="2236945" y="1564880"/>
                  </a:cubicBezTo>
                  <a:cubicBezTo>
                    <a:pt x="2241573" y="1570433"/>
                    <a:pt x="2248239" y="1574506"/>
                    <a:pt x="2253235" y="1579874"/>
                  </a:cubicBezTo>
                  <a:cubicBezTo>
                    <a:pt x="2260271" y="1587279"/>
                    <a:pt x="2269157" y="1594314"/>
                    <a:pt x="2272859" y="1603200"/>
                  </a:cubicBezTo>
                  <a:cubicBezTo>
                    <a:pt x="2284336" y="1631151"/>
                    <a:pt x="2306365" y="1643186"/>
                    <a:pt x="2334132" y="1648369"/>
                  </a:cubicBezTo>
                  <a:cubicBezTo>
                    <a:pt x="2359495" y="1653181"/>
                    <a:pt x="2384855" y="1657254"/>
                    <a:pt x="2410031" y="1662807"/>
                  </a:cubicBezTo>
                  <a:cubicBezTo>
                    <a:pt x="2440760" y="1669471"/>
                    <a:pt x="2471306" y="1676691"/>
                    <a:pt x="2501665" y="1684837"/>
                  </a:cubicBezTo>
                  <a:cubicBezTo>
                    <a:pt x="2514807" y="1688354"/>
                    <a:pt x="2528691" y="1692426"/>
                    <a:pt x="2539985" y="1699646"/>
                  </a:cubicBezTo>
                  <a:cubicBezTo>
                    <a:pt x="2571639" y="1719639"/>
                    <a:pt x="2605516" y="1733152"/>
                    <a:pt x="2642724" y="1727784"/>
                  </a:cubicBezTo>
                  <a:cubicBezTo>
                    <a:pt x="2672528" y="1723526"/>
                    <a:pt x="2697519" y="1734448"/>
                    <a:pt x="2716031" y="1751479"/>
                  </a:cubicBezTo>
                  <a:cubicBezTo>
                    <a:pt x="2749723" y="1782394"/>
                    <a:pt x="2785820" y="1775359"/>
                    <a:pt x="2821734" y="1765363"/>
                  </a:cubicBezTo>
                  <a:cubicBezTo>
                    <a:pt x="2840246" y="1760180"/>
                    <a:pt x="2855425" y="1760920"/>
                    <a:pt x="2873011" y="1765917"/>
                  </a:cubicBezTo>
                  <a:cubicBezTo>
                    <a:pt x="2913737" y="1777580"/>
                    <a:pt x="2940950" y="1809236"/>
                    <a:pt x="2967236" y="1837003"/>
                  </a:cubicBezTo>
                  <a:cubicBezTo>
                    <a:pt x="2989636" y="1860698"/>
                    <a:pt x="3014813" y="1874026"/>
                    <a:pt x="3042395" y="1884024"/>
                  </a:cubicBezTo>
                  <a:cubicBezTo>
                    <a:pt x="3077197" y="1896796"/>
                    <a:pt x="3104779" y="1891984"/>
                    <a:pt x="3121440" y="1861254"/>
                  </a:cubicBezTo>
                  <a:cubicBezTo>
                    <a:pt x="3126068" y="1852553"/>
                    <a:pt x="3134213" y="1842370"/>
                    <a:pt x="3142914" y="1839780"/>
                  </a:cubicBezTo>
                  <a:cubicBezTo>
                    <a:pt x="3184935" y="1826822"/>
                    <a:pt x="3227513" y="1807940"/>
                    <a:pt x="3272497" y="1819418"/>
                  </a:cubicBezTo>
                  <a:cubicBezTo>
                    <a:pt x="3334697" y="1835153"/>
                    <a:pt x="3395415" y="1834227"/>
                    <a:pt x="3457615" y="1818677"/>
                  </a:cubicBezTo>
                  <a:cubicBezTo>
                    <a:pt x="3558504" y="1793501"/>
                    <a:pt x="3659393" y="1766844"/>
                    <a:pt x="3765467" y="1772397"/>
                  </a:cubicBezTo>
                  <a:cubicBezTo>
                    <a:pt x="3783052" y="1773322"/>
                    <a:pt x="3803969" y="1762030"/>
                    <a:pt x="3819150" y="1750923"/>
                  </a:cubicBezTo>
                  <a:cubicBezTo>
                    <a:pt x="3848214" y="1729821"/>
                    <a:pt x="3846917" y="1728153"/>
                    <a:pt x="3879498" y="1745555"/>
                  </a:cubicBezTo>
                  <a:cubicBezTo>
                    <a:pt x="3887274" y="1749814"/>
                    <a:pt x="3896900" y="1752404"/>
                    <a:pt x="3902639" y="1758699"/>
                  </a:cubicBezTo>
                  <a:cubicBezTo>
                    <a:pt x="3931887" y="1790724"/>
                    <a:pt x="3967986" y="1782948"/>
                    <a:pt x="4003898" y="1778321"/>
                  </a:cubicBezTo>
                  <a:cubicBezTo>
                    <a:pt x="4010192" y="1777396"/>
                    <a:pt x="4017781" y="1776099"/>
                    <a:pt x="4023152" y="1778692"/>
                  </a:cubicBezTo>
                  <a:cubicBezTo>
                    <a:pt x="4047400" y="1790353"/>
                    <a:pt x="4067949" y="1786281"/>
                    <a:pt x="4089054" y="1770360"/>
                  </a:cubicBezTo>
                  <a:cubicBezTo>
                    <a:pt x="4107379" y="1756662"/>
                    <a:pt x="4128484" y="1748517"/>
                    <a:pt x="4150142" y="1765548"/>
                  </a:cubicBezTo>
                  <a:cubicBezTo>
                    <a:pt x="4198273" y="1803312"/>
                    <a:pt x="4249734" y="1805162"/>
                    <a:pt x="4304160" y="1781283"/>
                  </a:cubicBezTo>
                  <a:cubicBezTo>
                    <a:pt x="4343034" y="1764252"/>
                    <a:pt x="4381353" y="1760365"/>
                    <a:pt x="4422267" y="1777580"/>
                  </a:cubicBezTo>
                  <a:cubicBezTo>
                    <a:pt x="4438001" y="1784244"/>
                    <a:pt x="4458363" y="1779802"/>
                    <a:pt x="4476691" y="1781282"/>
                  </a:cubicBezTo>
                  <a:cubicBezTo>
                    <a:pt x="4487056" y="1782023"/>
                    <a:pt x="4498535" y="1782208"/>
                    <a:pt x="4507419" y="1786837"/>
                  </a:cubicBezTo>
                  <a:cubicBezTo>
                    <a:pt x="4531116" y="1798685"/>
                    <a:pt x="4553143" y="1813863"/>
                    <a:pt x="4577023" y="1825526"/>
                  </a:cubicBezTo>
                  <a:cubicBezTo>
                    <a:pt x="4588502" y="1831079"/>
                    <a:pt x="4602199" y="1834041"/>
                    <a:pt x="4615158" y="1834227"/>
                  </a:cubicBezTo>
                  <a:cubicBezTo>
                    <a:pt x="4653478" y="1835152"/>
                    <a:pt x="4691799" y="1835152"/>
                    <a:pt x="4729932" y="1833487"/>
                  </a:cubicBezTo>
                  <a:cubicBezTo>
                    <a:pt x="4792872" y="1830894"/>
                    <a:pt x="4856737" y="1830338"/>
                    <a:pt x="4902090" y="1775174"/>
                  </a:cubicBezTo>
                  <a:cubicBezTo>
                    <a:pt x="4905795" y="1770731"/>
                    <a:pt x="4913754" y="1768139"/>
                    <a:pt x="4920048" y="1767398"/>
                  </a:cubicBezTo>
                  <a:cubicBezTo>
                    <a:pt x="4949111" y="1763882"/>
                    <a:pt x="4978915" y="1763511"/>
                    <a:pt x="5007609" y="1757772"/>
                  </a:cubicBezTo>
                  <a:cubicBezTo>
                    <a:pt x="5030564" y="1753145"/>
                    <a:pt x="5049631" y="1754625"/>
                    <a:pt x="5067031" y="1770916"/>
                  </a:cubicBezTo>
                  <a:cubicBezTo>
                    <a:pt x="5089801" y="1792389"/>
                    <a:pt x="5117570" y="1804978"/>
                    <a:pt x="5147929" y="1798129"/>
                  </a:cubicBezTo>
                  <a:cubicBezTo>
                    <a:pt x="5178287" y="1791465"/>
                    <a:pt x="5198280" y="1805903"/>
                    <a:pt x="5220680" y="1820899"/>
                  </a:cubicBezTo>
                  <a:cubicBezTo>
                    <a:pt x="5236971" y="1831819"/>
                    <a:pt x="5255482" y="1845519"/>
                    <a:pt x="5273623" y="1846629"/>
                  </a:cubicBezTo>
                  <a:cubicBezTo>
                    <a:pt x="5314721" y="1849035"/>
                    <a:pt x="5350079" y="1887170"/>
                    <a:pt x="5394691" y="1865512"/>
                  </a:cubicBezTo>
                  <a:cubicBezTo>
                    <a:pt x="5397654" y="1864031"/>
                    <a:pt x="5403022" y="1867733"/>
                    <a:pt x="5407280" y="1868658"/>
                  </a:cubicBezTo>
                  <a:cubicBezTo>
                    <a:pt x="5441341" y="1875694"/>
                    <a:pt x="5473366" y="1868843"/>
                    <a:pt x="5498358" y="1845704"/>
                  </a:cubicBezTo>
                  <a:cubicBezTo>
                    <a:pt x="5531123" y="1815529"/>
                    <a:pt x="5567406" y="1812567"/>
                    <a:pt x="5607761" y="1822380"/>
                  </a:cubicBezTo>
                  <a:cubicBezTo>
                    <a:pt x="5620720" y="1825526"/>
                    <a:pt x="5633679" y="1827748"/>
                    <a:pt x="5646821" y="1830338"/>
                  </a:cubicBezTo>
                  <a:cubicBezTo>
                    <a:pt x="5664593" y="1834041"/>
                    <a:pt x="5682550" y="1837930"/>
                    <a:pt x="5700320" y="1841632"/>
                  </a:cubicBezTo>
                  <a:cubicBezTo>
                    <a:pt x="5717538" y="1845334"/>
                    <a:pt x="5736605" y="1851627"/>
                    <a:pt x="5749931" y="1835708"/>
                  </a:cubicBezTo>
                  <a:cubicBezTo>
                    <a:pt x="5761410" y="1822008"/>
                    <a:pt x="5769555" y="1823305"/>
                    <a:pt x="5780107" y="1835153"/>
                  </a:cubicBezTo>
                  <a:cubicBezTo>
                    <a:pt x="5816761" y="1876619"/>
                    <a:pt x="5861189" y="1902535"/>
                    <a:pt x="5917835" y="1904386"/>
                  </a:cubicBezTo>
                  <a:cubicBezTo>
                    <a:pt x="5929498" y="1904757"/>
                    <a:pt x="5941345" y="1907347"/>
                    <a:pt x="5952821" y="1910125"/>
                  </a:cubicBezTo>
                  <a:cubicBezTo>
                    <a:pt x="5959857" y="1911790"/>
                    <a:pt x="5968373" y="1913642"/>
                    <a:pt x="5972630" y="1918641"/>
                  </a:cubicBezTo>
                  <a:cubicBezTo>
                    <a:pt x="6005766" y="1956774"/>
                    <a:pt x="6047048" y="1983247"/>
                    <a:pt x="6092032" y="2004536"/>
                  </a:cubicBezTo>
                  <a:cubicBezTo>
                    <a:pt x="6108136" y="2012125"/>
                    <a:pt x="6125354" y="2019715"/>
                    <a:pt x="6142754" y="2021936"/>
                  </a:cubicBezTo>
                  <a:cubicBezTo>
                    <a:pt x="6160894" y="2024158"/>
                    <a:pt x="6179961" y="2020455"/>
                    <a:pt x="6198473" y="2018418"/>
                  </a:cubicBezTo>
                  <a:cubicBezTo>
                    <a:pt x="6209396" y="2017308"/>
                    <a:pt x="6221984" y="2017493"/>
                    <a:pt x="6230685" y="2012125"/>
                  </a:cubicBezTo>
                  <a:cubicBezTo>
                    <a:pt x="6258267" y="1995279"/>
                    <a:pt x="6284924" y="1977139"/>
                    <a:pt x="6310656" y="1957515"/>
                  </a:cubicBezTo>
                  <a:cubicBezTo>
                    <a:pt x="6332686" y="1940669"/>
                    <a:pt x="6337129" y="1938263"/>
                    <a:pt x="6356194" y="1959367"/>
                  </a:cubicBezTo>
                  <a:cubicBezTo>
                    <a:pt x="6375818" y="1981025"/>
                    <a:pt x="6400253" y="1992317"/>
                    <a:pt x="6427279" y="1996945"/>
                  </a:cubicBezTo>
                  <a:cubicBezTo>
                    <a:pt x="6470043" y="2004165"/>
                    <a:pt x="6513175" y="2010273"/>
                    <a:pt x="6556307" y="2013791"/>
                  </a:cubicBezTo>
                  <a:cubicBezTo>
                    <a:pt x="6595367" y="2016937"/>
                    <a:pt x="6614063" y="1999907"/>
                    <a:pt x="6621839" y="1961217"/>
                  </a:cubicBezTo>
                  <a:cubicBezTo>
                    <a:pt x="6626282" y="1939744"/>
                    <a:pt x="6632021" y="1916418"/>
                    <a:pt x="6655715" y="1910681"/>
                  </a:cubicBezTo>
                  <a:cubicBezTo>
                    <a:pt x="6694405" y="1901424"/>
                    <a:pt x="6734576" y="1897352"/>
                    <a:pt x="6753644" y="1851999"/>
                  </a:cubicBezTo>
                  <a:cubicBezTo>
                    <a:pt x="6764194" y="1861994"/>
                    <a:pt x="6770674" y="1867918"/>
                    <a:pt x="6776969" y="1873841"/>
                  </a:cubicBezTo>
                  <a:cubicBezTo>
                    <a:pt x="6794370" y="1890317"/>
                    <a:pt x="6830466" y="1897352"/>
                    <a:pt x="6848795" y="1883099"/>
                  </a:cubicBezTo>
                  <a:cubicBezTo>
                    <a:pt x="6875822" y="1862365"/>
                    <a:pt x="6900628" y="1866252"/>
                    <a:pt x="6926543" y="1882358"/>
                  </a:cubicBezTo>
                  <a:cubicBezTo>
                    <a:pt x="6969862" y="1909015"/>
                    <a:pt x="7018176" y="1902905"/>
                    <a:pt x="7062050" y="1892169"/>
                  </a:cubicBezTo>
                  <a:cubicBezTo>
                    <a:pt x="7095186" y="1884208"/>
                    <a:pt x="7130544" y="1869584"/>
                    <a:pt x="7152202" y="1836078"/>
                  </a:cubicBezTo>
                  <a:cubicBezTo>
                    <a:pt x="7159051" y="1825341"/>
                    <a:pt x="7174416" y="1819972"/>
                    <a:pt x="7186635" y="1812938"/>
                  </a:cubicBezTo>
                  <a:cubicBezTo>
                    <a:pt x="7196817" y="1807199"/>
                    <a:pt x="7207553" y="1801831"/>
                    <a:pt x="7218845" y="1798129"/>
                  </a:cubicBezTo>
                  <a:cubicBezTo>
                    <a:pt x="7230877" y="1794055"/>
                    <a:pt x="7244207" y="1788132"/>
                    <a:pt x="7256055" y="1789799"/>
                  </a:cubicBezTo>
                  <a:cubicBezTo>
                    <a:pt x="7291967" y="1794611"/>
                    <a:pt x="7320476" y="1785169"/>
                    <a:pt x="7345837" y="1758328"/>
                  </a:cubicBezTo>
                  <a:cubicBezTo>
                    <a:pt x="7358981" y="1744444"/>
                    <a:pt x="7378417" y="1727599"/>
                    <a:pt x="7395078" y="1727413"/>
                  </a:cubicBezTo>
                  <a:cubicBezTo>
                    <a:pt x="7435618" y="1726859"/>
                    <a:pt x="7469309" y="1713530"/>
                    <a:pt x="7505779" y="1697609"/>
                  </a:cubicBezTo>
                  <a:cubicBezTo>
                    <a:pt x="7529288" y="1687427"/>
                    <a:pt x="7555945" y="1680394"/>
                    <a:pt x="7581123" y="1670952"/>
                  </a:cubicBezTo>
                  <a:cubicBezTo>
                    <a:pt x="7610555" y="1659845"/>
                    <a:pt x="7642582" y="1655773"/>
                    <a:pt x="7660538" y="1625043"/>
                  </a:cubicBezTo>
                  <a:cubicBezTo>
                    <a:pt x="7662573" y="1621712"/>
                    <a:pt x="7668683" y="1621156"/>
                    <a:pt x="7671645" y="1618009"/>
                  </a:cubicBezTo>
                  <a:cubicBezTo>
                    <a:pt x="7681084" y="1608383"/>
                    <a:pt x="7693303" y="1599498"/>
                    <a:pt x="7698302" y="1587834"/>
                  </a:cubicBezTo>
                  <a:cubicBezTo>
                    <a:pt x="7712740" y="1553773"/>
                    <a:pt x="7724032" y="1518600"/>
                    <a:pt x="7736991" y="1483984"/>
                  </a:cubicBezTo>
                  <a:cubicBezTo>
                    <a:pt x="7739768" y="1476579"/>
                    <a:pt x="7742359" y="1467138"/>
                    <a:pt x="7748098" y="1462879"/>
                  </a:cubicBezTo>
                  <a:cubicBezTo>
                    <a:pt x="7781235" y="1438444"/>
                    <a:pt x="7814927" y="1414933"/>
                    <a:pt x="7848987" y="1391794"/>
                  </a:cubicBezTo>
                  <a:cubicBezTo>
                    <a:pt x="7862687" y="1382537"/>
                    <a:pt x="7874163" y="1387722"/>
                    <a:pt x="7886382" y="1398458"/>
                  </a:cubicBezTo>
                  <a:cubicBezTo>
                    <a:pt x="7898229" y="1408640"/>
                    <a:pt x="7912854" y="1419192"/>
                    <a:pt x="7927662" y="1421784"/>
                  </a:cubicBezTo>
                  <a:cubicBezTo>
                    <a:pt x="7957283" y="1426781"/>
                    <a:pt x="7988011" y="1427893"/>
                    <a:pt x="8018186" y="1427893"/>
                  </a:cubicBezTo>
                  <a:cubicBezTo>
                    <a:pt x="8029478" y="1427892"/>
                    <a:pt x="8041510" y="1421228"/>
                    <a:pt x="8052063" y="1415860"/>
                  </a:cubicBezTo>
                  <a:cubicBezTo>
                    <a:pt x="8072054" y="1405678"/>
                    <a:pt x="8090566" y="1391979"/>
                    <a:pt x="8111299" y="1383464"/>
                  </a:cubicBezTo>
                  <a:cubicBezTo>
                    <a:pt x="8135365" y="1373653"/>
                    <a:pt x="8149804" y="1357917"/>
                    <a:pt x="8157024" y="1333297"/>
                  </a:cubicBezTo>
                  <a:cubicBezTo>
                    <a:pt x="8167761" y="1296644"/>
                    <a:pt x="8193309" y="1271097"/>
                    <a:pt x="8223482" y="1250364"/>
                  </a:cubicBezTo>
                  <a:cubicBezTo>
                    <a:pt x="8261801" y="1223891"/>
                    <a:pt x="8307526" y="1225188"/>
                    <a:pt x="8351027" y="1218708"/>
                  </a:cubicBezTo>
                  <a:cubicBezTo>
                    <a:pt x="8367689" y="1216302"/>
                    <a:pt x="8384905" y="1214265"/>
                    <a:pt x="8400085" y="1208157"/>
                  </a:cubicBezTo>
                  <a:cubicBezTo>
                    <a:pt x="8457656" y="1185202"/>
                    <a:pt x="8515228" y="1163359"/>
                    <a:pt x="8578539" y="1163913"/>
                  </a:cubicBezTo>
                  <a:cubicBezTo>
                    <a:pt x="8583721" y="1163913"/>
                    <a:pt x="8588906" y="1163359"/>
                    <a:pt x="8594087" y="1162432"/>
                  </a:cubicBezTo>
                  <a:cubicBezTo>
                    <a:pt x="8639071" y="1154843"/>
                    <a:pt x="8685536" y="1151881"/>
                    <a:pt x="8717746" y="1111526"/>
                  </a:cubicBezTo>
                  <a:cubicBezTo>
                    <a:pt x="8723670" y="1104121"/>
                    <a:pt x="8737183" y="1101900"/>
                    <a:pt x="8747550" y="1098936"/>
                  </a:cubicBezTo>
                  <a:cubicBezTo>
                    <a:pt x="8765508" y="1094124"/>
                    <a:pt x="8777542" y="1084313"/>
                    <a:pt x="8784019" y="1066727"/>
                  </a:cubicBezTo>
                  <a:cubicBezTo>
                    <a:pt x="8794942" y="1036367"/>
                    <a:pt x="8807899" y="1006564"/>
                    <a:pt x="8817712" y="975833"/>
                  </a:cubicBezTo>
                  <a:cubicBezTo>
                    <a:pt x="8824561" y="954730"/>
                    <a:pt x="8837333" y="943068"/>
                    <a:pt x="8857141" y="934367"/>
                  </a:cubicBezTo>
                  <a:cubicBezTo>
                    <a:pt x="8868249" y="929554"/>
                    <a:pt x="8877875" y="919003"/>
                    <a:pt x="8885835" y="909191"/>
                  </a:cubicBezTo>
                  <a:cubicBezTo>
                    <a:pt x="8895461" y="897343"/>
                    <a:pt x="8900458" y="881608"/>
                    <a:pt x="8911009" y="871057"/>
                  </a:cubicBezTo>
                  <a:cubicBezTo>
                    <a:pt x="8936741" y="844769"/>
                    <a:pt x="8944702" y="815706"/>
                    <a:pt x="8936185" y="779794"/>
                  </a:cubicBezTo>
                  <a:cubicBezTo>
                    <a:pt x="8928596" y="747954"/>
                    <a:pt x="8948589" y="705376"/>
                    <a:pt x="8974877" y="698896"/>
                  </a:cubicBezTo>
                  <a:cubicBezTo>
                    <a:pt x="9003940" y="691677"/>
                    <a:pt x="9023932" y="673907"/>
                    <a:pt x="9044481" y="654099"/>
                  </a:cubicBezTo>
                  <a:cubicBezTo>
                    <a:pt x="9055957" y="642992"/>
                    <a:pt x="9072063" y="633365"/>
                    <a:pt x="9087613" y="630588"/>
                  </a:cubicBezTo>
                  <a:cubicBezTo>
                    <a:pt x="9146666" y="619852"/>
                    <a:pt x="9202387" y="632994"/>
                    <a:pt x="9258478" y="654284"/>
                  </a:cubicBezTo>
                  <a:cubicBezTo>
                    <a:pt x="9295130" y="668168"/>
                    <a:pt x="9335856" y="671870"/>
                    <a:pt x="9375101" y="677423"/>
                  </a:cubicBezTo>
                  <a:cubicBezTo>
                    <a:pt x="9387320" y="679088"/>
                    <a:pt x="9402870" y="675388"/>
                    <a:pt x="9413421" y="668537"/>
                  </a:cubicBezTo>
                  <a:cubicBezTo>
                    <a:pt x="9450445" y="644842"/>
                    <a:pt x="9487284" y="620407"/>
                    <a:pt x="9521715" y="593009"/>
                  </a:cubicBezTo>
                  <a:cubicBezTo>
                    <a:pt x="9553742" y="567279"/>
                    <a:pt x="9589838" y="556541"/>
                    <a:pt x="9628714" y="559319"/>
                  </a:cubicBezTo>
                  <a:cubicBezTo>
                    <a:pt x="9657037" y="561355"/>
                    <a:pt x="9682582" y="556726"/>
                    <a:pt x="9709239" y="549692"/>
                  </a:cubicBezTo>
                  <a:cubicBezTo>
                    <a:pt x="9731453" y="543769"/>
                    <a:pt x="9755889" y="539695"/>
                    <a:pt x="9778472" y="542288"/>
                  </a:cubicBezTo>
                  <a:cubicBezTo>
                    <a:pt x="9810128" y="545990"/>
                    <a:pt x="9836231" y="540622"/>
                    <a:pt x="9861592" y="521554"/>
                  </a:cubicBezTo>
                  <a:cubicBezTo>
                    <a:pt x="9875105" y="511372"/>
                    <a:pt x="9892507" y="506004"/>
                    <a:pt x="9908613" y="498969"/>
                  </a:cubicBezTo>
                  <a:cubicBezTo>
                    <a:pt x="9933417" y="488048"/>
                    <a:pt x="9959149" y="478792"/>
                    <a:pt x="9983398" y="466574"/>
                  </a:cubicBezTo>
                  <a:cubicBezTo>
                    <a:pt x="10009502" y="453616"/>
                    <a:pt x="10033381" y="435660"/>
                    <a:pt x="10060038" y="424553"/>
                  </a:cubicBezTo>
                  <a:cubicBezTo>
                    <a:pt x="10088732" y="412520"/>
                    <a:pt x="10107244" y="394193"/>
                    <a:pt x="10118905" y="365684"/>
                  </a:cubicBezTo>
                  <a:cubicBezTo>
                    <a:pt x="10126312" y="347728"/>
                    <a:pt x="10136492" y="328660"/>
                    <a:pt x="10150561" y="316072"/>
                  </a:cubicBezTo>
                  <a:cubicBezTo>
                    <a:pt x="10179626" y="290342"/>
                    <a:pt x="10213685" y="270348"/>
                    <a:pt x="10243306" y="244987"/>
                  </a:cubicBezTo>
                  <a:cubicBezTo>
                    <a:pt x="10284957" y="209444"/>
                    <a:pt x="10323462" y="171680"/>
                    <a:pt x="10327164" y="110961"/>
                  </a:cubicBezTo>
                  <a:cubicBezTo>
                    <a:pt x="10329199" y="77455"/>
                    <a:pt x="10346970" y="63202"/>
                    <a:pt x="10379738" y="55241"/>
                  </a:cubicBezTo>
                  <a:cubicBezTo>
                    <a:pt x="10390658" y="52650"/>
                    <a:pt x="10406210" y="47652"/>
                    <a:pt x="10409541" y="39507"/>
                  </a:cubicBezTo>
                  <a:cubicBezTo>
                    <a:pt x="10419537" y="15256"/>
                    <a:pt x="10440270" y="10444"/>
                    <a:pt x="10460263" y="817"/>
                  </a:cubicBez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8145422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83B0FD2-275F-6414-4383-568101748EC7}"/>
              </a:ext>
            </a:extLst>
          </p:cNvPr>
          <p:cNvSpPr>
            <a:spLocks noGrp="1"/>
          </p:cNvSpPr>
          <p:nvPr>
            <p:ph type="title"/>
          </p:nvPr>
        </p:nvSpPr>
        <p:spPr>
          <a:xfrm>
            <a:off x="1383564" y="348865"/>
            <a:ext cx="9718111" cy="1576446"/>
          </a:xfrm>
        </p:spPr>
        <p:txBody>
          <a:bodyPr anchor="ctr">
            <a:normAutofit/>
          </a:bodyPr>
          <a:lstStyle/>
          <a:p>
            <a:pPr algn="ctr"/>
            <a:r>
              <a:rPr lang="fr-FR" sz="4000" b="1" dirty="0">
                <a:solidFill>
                  <a:srgbClr val="FFFFFF"/>
                </a:solidFill>
              </a:rPr>
              <a:t>La Gloire à venir | The Glory to come </a:t>
            </a:r>
          </a:p>
        </p:txBody>
      </p:sp>
      <p:graphicFrame>
        <p:nvGraphicFramePr>
          <p:cNvPr id="5" name="Content Placeholder 2">
            <a:extLst>
              <a:ext uri="{FF2B5EF4-FFF2-40B4-BE49-F238E27FC236}">
                <a16:creationId xmlns:a16="http://schemas.microsoft.com/office/drawing/2014/main" id="{3FA8BC83-4297-0C47-52C6-303518B2CDFC}"/>
              </a:ext>
            </a:extLst>
          </p:cNvPr>
          <p:cNvGraphicFramePr>
            <a:graphicFrameLocks noGrp="1"/>
          </p:cNvGraphicFramePr>
          <p:nvPr>
            <p:ph idx="1"/>
            <p:extLst>
              <p:ext uri="{D42A27DB-BD31-4B8C-83A1-F6EECF244321}">
                <p14:modId xmlns:p14="http://schemas.microsoft.com/office/powerpoint/2010/main" val="3137398963"/>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1499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E52A54-9B72-51EF-482F-D447594EB668}"/>
              </a:ext>
            </a:extLst>
          </p:cNvPr>
          <p:cNvSpPr>
            <a:spLocks noGrp="1"/>
          </p:cNvSpPr>
          <p:nvPr>
            <p:ph type="title"/>
          </p:nvPr>
        </p:nvSpPr>
        <p:spPr>
          <a:xfrm>
            <a:off x="838200" y="620742"/>
            <a:ext cx="10515600" cy="1325563"/>
          </a:xfrm>
        </p:spPr>
        <p:txBody>
          <a:bodyPr>
            <a:normAutofit/>
          </a:bodyPr>
          <a:lstStyle/>
          <a:p>
            <a:pPr algn="ctr"/>
            <a:r>
              <a:rPr lang="fr-FR" b="1" dirty="0">
                <a:solidFill>
                  <a:srgbClr val="FFFFFF"/>
                </a:solidFill>
              </a:rPr>
              <a:t>Les Patriarches | The </a:t>
            </a:r>
            <a:r>
              <a:rPr lang="fr-FR" b="1" dirty="0" err="1">
                <a:solidFill>
                  <a:srgbClr val="FFFFFF"/>
                </a:solidFill>
              </a:rPr>
              <a:t>Patriarchs</a:t>
            </a:r>
            <a:r>
              <a:rPr lang="fr-FR" b="1" dirty="0">
                <a:solidFill>
                  <a:srgbClr val="FFFFFF"/>
                </a:solidFill>
              </a:rPr>
              <a:t> </a:t>
            </a:r>
          </a:p>
        </p:txBody>
      </p:sp>
      <p:cxnSp>
        <p:nvCxnSpPr>
          <p:cNvPr id="12" name="Straight Connector 11">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93FD23FF-27DA-A546-9C1C-C4E2020216EE}"/>
              </a:ext>
            </a:extLst>
          </p:cNvPr>
          <p:cNvSpPr>
            <a:spLocks noGrp="1"/>
          </p:cNvSpPr>
          <p:nvPr>
            <p:ph sz="half" idx="1"/>
          </p:nvPr>
        </p:nvSpPr>
        <p:spPr>
          <a:xfrm>
            <a:off x="838200" y="2266345"/>
            <a:ext cx="5097780" cy="3910617"/>
          </a:xfrm>
        </p:spPr>
        <p:txBody>
          <a:bodyPr>
            <a:normAutofit lnSpcReduction="10000"/>
          </a:bodyPr>
          <a:lstStyle/>
          <a:p>
            <a:r>
              <a:rPr lang="fr-FR" sz="3000" dirty="0">
                <a:solidFill>
                  <a:srgbClr val="FFFFFF"/>
                </a:solidFill>
              </a:rPr>
              <a:t>Abraham quitta ses terres</a:t>
            </a:r>
          </a:p>
          <a:p>
            <a:r>
              <a:rPr lang="fr-FR" sz="3000" dirty="0">
                <a:solidFill>
                  <a:srgbClr val="FFFFFF"/>
                </a:solidFill>
              </a:rPr>
              <a:t>Sarah fut rendue stérile</a:t>
            </a:r>
          </a:p>
          <a:p>
            <a:r>
              <a:rPr lang="fr-FR" sz="3000" dirty="0">
                <a:solidFill>
                  <a:srgbClr val="FFFFFF"/>
                </a:solidFill>
              </a:rPr>
              <a:t>Jacob fut exploité</a:t>
            </a:r>
          </a:p>
          <a:p>
            <a:r>
              <a:rPr lang="fr-FR" sz="3000" dirty="0">
                <a:solidFill>
                  <a:srgbClr val="FFFFFF"/>
                </a:solidFill>
              </a:rPr>
              <a:t>Joseph endura le rejet</a:t>
            </a:r>
          </a:p>
          <a:p>
            <a:r>
              <a:rPr lang="fr-FR" sz="3000" dirty="0">
                <a:solidFill>
                  <a:srgbClr val="FFFFFF"/>
                </a:solidFill>
              </a:rPr>
              <a:t>Moïse fut maltraité </a:t>
            </a:r>
          </a:p>
          <a:p>
            <a:r>
              <a:rPr lang="fr-FR" sz="3000" dirty="0">
                <a:solidFill>
                  <a:srgbClr val="FFFFFF"/>
                </a:solidFill>
              </a:rPr>
              <a:t>D’autres subirent des moqueries, le fouet, les chaines, la prison…</a:t>
            </a:r>
          </a:p>
          <a:p>
            <a:endParaRPr lang="fr-FR" sz="2400" dirty="0">
              <a:solidFill>
                <a:srgbClr val="FFFFFF"/>
              </a:solidFill>
            </a:endParaRPr>
          </a:p>
        </p:txBody>
      </p:sp>
      <p:sp>
        <p:nvSpPr>
          <p:cNvPr id="5" name="Content Placeholder 4">
            <a:extLst>
              <a:ext uri="{FF2B5EF4-FFF2-40B4-BE49-F238E27FC236}">
                <a16:creationId xmlns:a16="http://schemas.microsoft.com/office/drawing/2014/main" id="{9E4CBAAE-049F-2984-6F4C-F4940CA3E770}"/>
              </a:ext>
            </a:extLst>
          </p:cNvPr>
          <p:cNvSpPr>
            <a:spLocks noGrp="1"/>
          </p:cNvSpPr>
          <p:nvPr>
            <p:ph sz="half" idx="2"/>
          </p:nvPr>
        </p:nvSpPr>
        <p:spPr>
          <a:xfrm>
            <a:off x="6256020" y="2266345"/>
            <a:ext cx="5097780" cy="3910618"/>
          </a:xfrm>
        </p:spPr>
        <p:txBody>
          <a:bodyPr>
            <a:noAutofit/>
          </a:bodyPr>
          <a:lstStyle/>
          <a:p>
            <a:r>
              <a:rPr lang="en-US" sz="3000" dirty="0">
                <a:solidFill>
                  <a:srgbClr val="FFFFFF"/>
                </a:solidFill>
              </a:rPr>
              <a:t>Abraham left his homeland</a:t>
            </a:r>
          </a:p>
          <a:p>
            <a:r>
              <a:rPr lang="en-US" sz="3000" dirty="0">
                <a:solidFill>
                  <a:srgbClr val="FFFFFF"/>
                </a:solidFill>
              </a:rPr>
              <a:t>Sarah was made barren</a:t>
            </a:r>
          </a:p>
          <a:p>
            <a:r>
              <a:rPr lang="en-US" sz="3000" dirty="0">
                <a:solidFill>
                  <a:srgbClr val="FFFFFF"/>
                </a:solidFill>
              </a:rPr>
              <a:t>Jacob was exploited</a:t>
            </a:r>
          </a:p>
          <a:p>
            <a:r>
              <a:rPr lang="en-US" sz="3000" dirty="0">
                <a:solidFill>
                  <a:srgbClr val="FFFFFF"/>
                </a:solidFill>
              </a:rPr>
              <a:t>Joseph endured rejection</a:t>
            </a:r>
          </a:p>
          <a:p>
            <a:r>
              <a:rPr lang="en-US" sz="3000" dirty="0">
                <a:solidFill>
                  <a:srgbClr val="FFFFFF"/>
                </a:solidFill>
              </a:rPr>
              <a:t>Moses was mistreated</a:t>
            </a:r>
          </a:p>
          <a:p>
            <a:r>
              <a:rPr lang="en-US" sz="3000" dirty="0">
                <a:solidFill>
                  <a:srgbClr val="FFFFFF"/>
                </a:solidFill>
              </a:rPr>
              <a:t>Others suffered mockery, whipping, chains, imprisonment…</a:t>
            </a:r>
            <a:endParaRPr lang="fr-FR" sz="3000" dirty="0">
              <a:solidFill>
                <a:srgbClr val="FFFFFF"/>
              </a:solidFill>
            </a:endParaRPr>
          </a:p>
        </p:txBody>
      </p:sp>
    </p:spTree>
    <p:extLst>
      <p:ext uri="{BB962C8B-B14F-4D97-AF65-F5344CB8AC3E}">
        <p14:creationId xmlns:p14="http://schemas.microsoft.com/office/powerpoint/2010/main" val="807333325"/>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EF085B8-A2C0-4A6F-B663-CCC56F3CD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3">
            <a:extLst>
              <a:ext uri="{FF2B5EF4-FFF2-40B4-BE49-F238E27FC236}">
                <a16:creationId xmlns:a16="http://schemas.microsoft.com/office/drawing/2014/main" id="{2658F6D6-96E0-421A-96D6-3DF4040085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1">
            <a:extLst>
              <a:ext uri="{FF2B5EF4-FFF2-40B4-BE49-F238E27FC236}">
                <a16:creationId xmlns:a16="http://schemas.microsoft.com/office/drawing/2014/main" id="{3CF62545-93A0-4FD5-9B48-48DCA794CB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Content Placeholder 2">
            <a:extLst>
              <a:ext uri="{FF2B5EF4-FFF2-40B4-BE49-F238E27FC236}">
                <a16:creationId xmlns:a16="http://schemas.microsoft.com/office/drawing/2014/main" id="{6C72596A-6AD7-E600-F26C-B05657349B9B}"/>
              </a:ext>
            </a:extLst>
          </p:cNvPr>
          <p:cNvSpPr>
            <a:spLocks noGrp="1"/>
          </p:cNvSpPr>
          <p:nvPr>
            <p:ph sz="half" idx="1"/>
          </p:nvPr>
        </p:nvSpPr>
        <p:spPr>
          <a:xfrm>
            <a:off x="838200" y="319314"/>
            <a:ext cx="5096934" cy="5857649"/>
          </a:xfrm>
        </p:spPr>
        <p:txBody>
          <a:bodyPr>
            <a:normAutofit fontScale="55000" lnSpcReduction="20000"/>
          </a:bodyPr>
          <a:lstStyle/>
          <a:p>
            <a:r>
              <a:rPr lang="en-US" sz="4700" dirty="0" err="1"/>
              <a:t>ils</a:t>
            </a:r>
            <a:r>
              <a:rPr lang="en-US" sz="4700" dirty="0"/>
              <a:t> </a:t>
            </a:r>
            <a:r>
              <a:rPr lang="en-US" sz="4700" dirty="0" err="1"/>
              <a:t>furent</a:t>
            </a:r>
            <a:r>
              <a:rPr lang="en-US" sz="4700" dirty="0"/>
              <a:t> </a:t>
            </a:r>
            <a:r>
              <a:rPr lang="en-US" sz="4700" dirty="0" err="1"/>
              <a:t>lapidés</a:t>
            </a:r>
            <a:r>
              <a:rPr lang="en-US" sz="4700" dirty="0"/>
              <a:t>, </a:t>
            </a:r>
            <a:r>
              <a:rPr lang="en-US" sz="4700" dirty="0" err="1"/>
              <a:t>sciés</a:t>
            </a:r>
            <a:r>
              <a:rPr lang="en-US" sz="4700" dirty="0"/>
              <a:t>, </a:t>
            </a:r>
            <a:r>
              <a:rPr lang="en-US" sz="4700" dirty="0" err="1"/>
              <a:t>torturés</a:t>
            </a:r>
            <a:r>
              <a:rPr lang="en-US" sz="4700" dirty="0"/>
              <a:t>, </a:t>
            </a:r>
            <a:r>
              <a:rPr lang="en-US" sz="4700" dirty="0" err="1"/>
              <a:t>ils</a:t>
            </a:r>
            <a:r>
              <a:rPr lang="en-US" sz="4700" dirty="0"/>
              <a:t> </a:t>
            </a:r>
            <a:r>
              <a:rPr lang="en-US" sz="4700" dirty="0" err="1"/>
              <a:t>moururent</a:t>
            </a:r>
            <a:r>
              <a:rPr lang="en-US" sz="4700" dirty="0"/>
              <a:t> </a:t>
            </a:r>
            <a:r>
              <a:rPr lang="en-US" sz="4700" dirty="0" err="1"/>
              <a:t>tués</a:t>
            </a:r>
            <a:r>
              <a:rPr lang="en-US" sz="4700" dirty="0"/>
              <a:t> par </a:t>
            </a:r>
            <a:r>
              <a:rPr lang="en-US" sz="4700" dirty="0" err="1"/>
              <a:t>l'épée</a:t>
            </a:r>
            <a:r>
              <a:rPr lang="en-US" sz="4700" dirty="0"/>
              <a:t>, </a:t>
            </a:r>
            <a:r>
              <a:rPr lang="en-US" sz="4700" dirty="0" err="1"/>
              <a:t>ils</a:t>
            </a:r>
            <a:r>
              <a:rPr lang="en-US" sz="4700" dirty="0"/>
              <a:t> </a:t>
            </a:r>
            <a:r>
              <a:rPr lang="en-US" sz="4700" dirty="0" err="1"/>
              <a:t>allèrent</a:t>
            </a:r>
            <a:r>
              <a:rPr lang="en-US" sz="4700" dirty="0"/>
              <a:t> </a:t>
            </a:r>
            <a:r>
              <a:rPr lang="en-US" sz="4700" dirty="0" err="1"/>
              <a:t>çà</a:t>
            </a:r>
            <a:r>
              <a:rPr lang="en-US" sz="4700" dirty="0"/>
              <a:t> et </a:t>
            </a:r>
            <a:r>
              <a:rPr lang="en-US" sz="4700" dirty="0" err="1"/>
              <a:t>là</a:t>
            </a:r>
            <a:r>
              <a:rPr lang="en-US" sz="4700" dirty="0"/>
              <a:t> </a:t>
            </a:r>
            <a:r>
              <a:rPr lang="en-US" sz="4700" dirty="0" err="1"/>
              <a:t>vêtus</a:t>
            </a:r>
            <a:r>
              <a:rPr lang="en-US" sz="4700" dirty="0"/>
              <a:t> de </a:t>
            </a:r>
            <a:r>
              <a:rPr lang="en-US" sz="4700" dirty="0" err="1"/>
              <a:t>peaux</a:t>
            </a:r>
            <a:r>
              <a:rPr lang="en-US" sz="4700" dirty="0"/>
              <a:t> de </a:t>
            </a:r>
            <a:r>
              <a:rPr lang="en-US" sz="4700" dirty="0" err="1"/>
              <a:t>brebis</a:t>
            </a:r>
            <a:r>
              <a:rPr lang="en-US" sz="4700" dirty="0"/>
              <a:t> et de </a:t>
            </a:r>
            <a:r>
              <a:rPr lang="en-US" sz="4700" dirty="0" err="1"/>
              <a:t>peaux</a:t>
            </a:r>
            <a:r>
              <a:rPr lang="en-US" sz="4700" dirty="0"/>
              <a:t> de chèvres, </a:t>
            </a:r>
            <a:r>
              <a:rPr lang="en-US" sz="4700" dirty="0" err="1"/>
              <a:t>dénués</a:t>
            </a:r>
            <a:r>
              <a:rPr lang="en-US" sz="4700" dirty="0"/>
              <a:t> de tout, </a:t>
            </a:r>
            <a:r>
              <a:rPr lang="en-US" sz="4700" dirty="0" err="1"/>
              <a:t>persécutés</a:t>
            </a:r>
            <a:r>
              <a:rPr lang="en-US" sz="4700" dirty="0"/>
              <a:t>, </a:t>
            </a:r>
            <a:r>
              <a:rPr lang="en-US" sz="4700" dirty="0" err="1"/>
              <a:t>maltraités</a:t>
            </a:r>
            <a:r>
              <a:rPr lang="en-US" sz="4700" dirty="0"/>
              <a:t>,</a:t>
            </a:r>
          </a:p>
          <a:p>
            <a:r>
              <a:rPr lang="en-US" sz="4700" dirty="0" err="1"/>
              <a:t>eux</a:t>
            </a:r>
            <a:r>
              <a:rPr lang="en-US" sz="4700" dirty="0"/>
              <a:t> </a:t>
            </a:r>
            <a:r>
              <a:rPr lang="en-US" sz="4700" dirty="0" err="1"/>
              <a:t>dont</a:t>
            </a:r>
            <a:r>
              <a:rPr lang="en-US" sz="4700" dirty="0"/>
              <a:t> le monde </a:t>
            </a:r>
            <a:r>
              <a:rPr lang="en-US" sz="4700" dirty="0" err="1"/>
              <a:t>n'était</a:t>
            </a:r>
            <a:r>
              <a:rPr lang="en-US" sz="4700" dirty="0"/>
              <a:t> pas </a:t>
            </a:r>
            <a:r>
              <a:rPr lang="en-US" sz="4700" dirty="0" err="1"/>
              <a:t>digne</a:t>
            </a:r>
            <a:r>
              <a:rPr lang="en-US" sz="4700" dirty="0"/>
              <a:t>, </a:t>
            </a:r>
            <a:r>
              <a:rPr lang="en-US" sz="4700" dirty="0" err="1"/>
              <a:t>errants</a:t>
            </a:r>
            <a:r>
              <a:rPr lang="en-US" sz="4700" dirty="0"/>
              <a:t> dans les </a:t>
            </a:r>
            <a:r>
              <a:rPr lang="en-US" sz="4700" dirty="0" err="1"/>
              <a:t>déserts</a:t>
            </a:r>
            <a:r>
              <a:rPr lang="en-US" sz="4700" dirty="0"/>
              <a:t> et les </a:t>
            </a:r>
            <a:r>
              <a:rPr lang="en-US" sz="4700" dirty="0" err="1"/>
              <a:t>montagnes</a:t>
            </a:r>
            <a:r>
              <a:rPr lang="en-US" sz="4700" dirty="0"/>
              <a:t>, dans les </a:t>
            </a:r>
            <a:r>
              <a:rPr lang="en-US" sz="4700" dirty="0" err="1"/>
              <a:t>cavernes</a:t>
            </a:r>
            <a:r>
              <a:rPr lang="en-US" sz="4700" dirty="0"/>
              <a:t> et les antres de la terre.</a:t>
            </a:r>
          </a:p>
          <a:p>
            <a:r>
              <a:rPr lang="en-US" sz="4700" b="1" baseline="30000" dirty="0"/>
              <a:t>39 </a:t>
            </a:r>
            <a:r>
              <a:rPr lang="en-US" sz="4700" dirty="0">
                <a:solidFill>
                  <a:srgbClr val="FFFF00"/>
                </a:solidFill>
              </a:rPr>
              <a:t>Tous </a:t>
            </a:r>
            <a:r>
              <a:rPr lang="en-US" sz="4700" dirty="0" err="1">
                <a:solidFill>
                  <a:srgbClr val="FFFF00"/>
                </a:solidFill>
              </a:rPr>
              <a:t>ceux-là</a:t>
            </a:r>
            <a:r>
              <a:rPr lang="en-US" sz="4700" dirty="0">
                <a:solidFill>
                  <a:srgbClr val="FFFF00"/>
                </a:solidFill>
              </a:rPr>
              <a:t>, à la </a:t>
            </a:r>
            <a:r>
              <a:rPr lang="en-US" sz="4700" dirty="0" err="1">
                <a:solidFill>
                  <a:srgbClr val="FFFF00"/>
                </a:solidFill>
              </a:rPr>
              <a:t>foi</a:t>
            </a:r>
            <a:r>
              <a:rPr lang="en-US" sz="4700" dirty="0">
                <a:solidFill>
                  <a:srgbClr val="FFFF00"/>
                </a:solidFill>
              </a:rPr>
              <a:t> </a:t>
            </a:r>
            <a:r>
              <a:rPr lang="en-US" sz="4700" dirty="0" err="1">
                <a:solidFill>
                  <a:srgbClr val="FFFF00"/>
                </a:solidFill>
              </a:rPr>
              <a:t>desquels</a:t>
            </a:r>
            <a:r>
              <a:rPr lang="en-US" sz="4700" dirty="0">
                <a:solidFill>
                  <a:srgbClr val="FFFF00"/>
                </a:solidFill>
              </a:rPr>
              <a:t> il a </a:t>
            </a:r>
            <a:r>
              <a:rPr lang="en-US" sz="4700" dirty="0" err="1">
                <a:solidFill>
                  <a:srgbClr val="FFFF00"/>
                </a:solidFill>
              </a:rPr>
              <a:t>été</a:t>
            </a:r>
            <a:r>
              <a:rPr lang="en-US" sz="4700" dirty="0">
                <a:solidFill>
                  <a:srgbClr val="FFFF00"/>
                </a:solidFill>
              </a:rPr>
              <a:t> </a:t>
            </a:r>
            <a:r>
              <a:rPr lang="en-US" sz="4700" dirty="0" err="1">
                <a:solidFill>
                  <a:srgbClr val="FFFF00"/>
                </a:solidFill>
              </a:rPr>
              <a:t>rendu</a:t>
            </a:r>
            <a:r>
              <a:rPr lang="en-US" sz="4700" dirty="0">
                <a:solidFill>
                  <a:srgbClr val="FFFF00"/>
                </a:solidFill>
              </a:rPr>
              <a:t> </a:t>
            </a:r>
            <a:r>
              <a:rPr lang="en-US" sz="4700" dirty="0" err="1">
                <a:solidFill>
                  <a:srgbClr val="FFFF00"/>
                </a:solidFill>
              </a:rPr>
              <a:t>témoignage</a:t>
            </a:r>
            <a:r>
              <a:rPr lang="en-US" sz="4700" dirty="0">
                <a:solidFill>
                  <a:srgbClr val="FFFF00"/>
                </a:solidFill>
              </a:rPr>
              <a:t>, </a:t>
            </a:r>
            <a:r>
              <a:rPr lang="en-US" sz="4700" dirty="0" err="1">
                <a:solidFill>
                  <a:srgbClr val="FFFF00"/>
                </a:solidFill>
              </a:rPr>
              <a:t>n'ont</a:t>
            </a:r>
            <a:r>
              <a:rPr lang="en-US" sz="4700" dirty="0">
                <a:solidFill>
                  <a:srgbClr val="FFFF00"/>
                </a:solidFill>
              </a:rPr>
              <a:t> pas </a:t>
            </a:r>
            <a:r>
              <a:rPr lang="en-US" sz="4700" dirty="0" err="1">
                <a:solidFill>
                  <a:srgbClr val="FFFF00"/>
                </a:solidFill>
              </a:rPr>
              <a:t>obtenu</a:t>
            </a:r>
            <a:r>
              <a:rPr lang="en-US" sz="4700" dirty="0">
                <a:solidFill>
                  <a:srgbClr val="FFFF00"/>
                </a:solidFill>
              </a:rPr>
              <a:t> </a:t>
            </a:r>
            <a:r>
              <a:rPr lang="en-US" sz="4700" dirty="0" err="1">
                <a:solidFill>
                  <a:srgbClr val="FFFF00"/>
                </a:solidFill>
              </a:rPr>
              <a:t>ce</a:t>
            </a:r>
            <a:r>
              <a:rPr lang="en-US" sz="4700" dirty="0">
                <a:solidFill>
                  <a:srgbClr val="FFFF00"/>
                </a:solidFill>
              </a:rPr>
              <a:t> qui </a:t>
            </a:r>
            <a:r>
              <a:rPr lang="en-US" sz="4700" dirty="0" err="1">
                <a:solidFill>
                  <a:srgbClr val="FFFF00"/>
                </a:solidFill>
              </a:rPr>
              <a:t>leur</a:t>
            </a:r>
            <a:r>
              <a:rPr lang="en-US" sz="4700" dirty="0">
                <a:solidFill>
                  <a:srgbClr val="FFFF00"/>
                </a:solidFill>
              </a:rPr>
              <a:t> </a:t>
            </a:r>
            <a:r>
              <a:rPr lang="en-US" sz="4700" dirty="0" err="1">
                <a:solidFill>
                  <a:srgbClr val="FFFF00"/>
                </a:solidFill>
              </a:rPr>
              <a:t>était</a:t>
            </a:r>
            <a:r>
              <a:rPr lang="en-US" sz="4700" dirty="0">
                <a:solidFill>
                  <a:srgbClr val="FFFF00"/>
                </a:solidFill>
              </a:rPr>
              <a:t> </a:t>
            </a:r>
            <a:r>
              <a:rPr lang="en-US" sz="4700" dirty="0" err="1">
                <a:solidFill>
                  <a:srgbClr val="FFFF00"/>
                </a:solidFill>
              </a:rPr>
              <a:t>promis</a:t>
            </a:r>
            <a:r>
              <a:rPr lang="en-US" sz="4700" dirty="0">
                <a:solidFill>
                  <a:srgbClr val="FFFF00"/>
                </a:solidFill>
              </a:rPr>
              <a:t>,</a:t>
            </a:r>
          </a:p>
          <a:p>
            <a:r>
              <a:rPr lang="en-US" sz="4700" b="1" baseline="30000" dirty="0">
                <a:solidFill>
                  <a:srgbClr val="FFFF00"/>
                </a:solidFill>
              </a:rPr>
              <a:t>40 </a:t>
            </a:r>
            <a:r>
              <a:rPr lang="en-US" sz="4700" dirty="0">
                <a:solidFill>
                  <a:srgbClr val="FFFF00"/>
                </a:solidFill>
              </a:rPr>
              <a:t>Dieu </a:t>
            </a:r>
            <a:r>
              <a:rPr lang="en-US" sz="4700" dirty="0" err="1">
                <a:solidFill>
                  <a:srgbClr val="FFFF00"/>
                </a:solidFill>
              </a:rPr>
              <a:t>ayant</a:t>
            </a:r>
            <a:r>
              <a:rPr lang="en-US" sz="4700" dirty="0">
                <a:solidFill>
                  <a:srgbClr val="FFFF00"/>
                </a:solidFill>
              </a:rPr>
              <a:t> </a:t>
            </a:r>
            <a:r>
              <a:rPr lang="en-US" sz="4700" dirty="0" err="1">
                <a:solidFill>
                  <a:srgbClr val="FFFF00"/>
                </a:solidFill>
              </a:rPr>
              <a:t>en</a:t>
            </a:r>
            <a:r>
              <a:rPr lang="en-US" sz="4700" dirty="0">
                <a:solidFill>
                  <a:srgbClr val="FFFF00"/>
                </a:solidFill>
              </a:rPr>
              <a:t> </a:t>
            </a:r>
            <a:r>
              <a:rPr lang="en-US" sz="4700" dirty="0" err="1">
                <a:solidFill>
                  <a:srgbClr val="FFFF00"/>
                </a:solidFill>
              </a:rPr>
              <a:t>vue</a:t>
            </a:r>
            <a:r>
              <a:rPr lang="en-US" sz="4700" dirty="0">
                <a:solidFill>
                  <a:srgbClr val="FFFF00"/>
                </a:solidFill>
              </a:rPr>
              <a:t> quelque chose de </a:t>
            </a:r>
            <a:r>
              <a:rPr lang="en-US" sz="4700" dirty="0" err="1">
                <a:solidFill>
                  <a:srgbClr val="FFFF00"/>
                </a:solidFill>
              </a:rPr>
              <a:t>meilleur</a:t>
            </a:r>
            <a:r>
              <a:rPr lang="en-US" sz="4700" dirty="0">
                <a:solidFill>
                  <a:srgbClr val="FFFF00"/>
                </a:solidFill>
              </a:rPr>
              <a:t> pour nous, </a:t>
            </a:r>
            <a:r>
              <a:rPr lang="en-US" sz="4700" dirty="0" err="1">
                <a:solidFill>
                  <a:srgbClr val="FFFF00"/>
                </a:solidFill>
              </a:rPr>
              <a:t>afin</a:t>
            </a:r>
            <a:r>
              <a:rPr lang="en-US" sz="4700" dirty="0">
                <a:solidFill>
                  <a:srgbClr val="FFFF00"/>
                </a:solidFill>
              </a:rPr>
              <a:t> </a:t>
            </a:r>
            <a:r>
              <a:rPr lang="en-US" sz="4700" dirty="0" err="1">
                <a:solidFill>
                  <a:srgbClr val="FFFF00"/>
                </a:solidFill>
              </a:rPr>
              <a:t>qu'ils</a:t>
            </a:r>
            <a:r>
              <a:rPr lang="en-US" sz="4700" dirty="0">
                <a:solidFill>
                  <a:srgbClr val="FFFF00"/>
                </a:solidFill>
              </a:rPr>
              <a:t> ne </a:t>
            </a:r>
            <a:r>
              <a:rPr lang="en-US" sz="4700" dirty="0" err="1">
                <a:solidFill>
                  <a:srgbClr val="FFFF00"/>
                </a:solidFill>
              </a:rPr>
              <a:t>parvinssent</a:t>
            </a:r>
            <a:r>
              <a:rPr lang="en-US" sz="4700" dirty="0">
                <a:solidFill>
                  <a:srgbClr val="FFFF00"/>
                </a:solidFill>
              </a:rPr>
              <a:t> pas sans nous à la perfection.</a:t>
            </a:r>
          </a:p>
          <a:p>
            <a:endParaRPr lang="fr-FR" sz="1900" dirty="0"/>
          </a:p>
        </p:txBody>
      </p:sp>
      <p:sp>
        <p:nvSpPr>
          <p:cNvPr id="4" name="Content Placeholder 3">
            <a:extLst>
              <a:ext uri="{FF2B5EF4-FFF2-40B4-BE49-F238E27FC236}">
                <a16:creationId xmlns:a16="http://schemas.microsoft.com/office/drawing/2014/main" id="{EC9A0619-0FBF-E3A6-1F42-EFCD8C4C4492}"/>
              </a:ext>
            </a:extLst>
          </p:cNvPr>
          <p:cNvSpPr>
            <a:spLocks noGrp="1"/>
          </p:cNvSpPr>
          <p:nvPr>
            <p:ph sz="half" idx="2"/>
          </p:nvPr>
        </p:nvSpPr>
        <p:spPr>
          <a:xfrm>
            <a:off x="6256866" y="319314"/>
            <a:ext cx="5096933" cy="5857649"/>
          </a:xfrm>
        </p:spPr>
        <p:txBody>
          <a:bodyPr>
            <a:normAutofit fontScale="55000" lnSpcReduction="20000"/>
          </a:bodyPr>
          <a:lstStyle/>
          <a:p>
            <a:r>
              <a:rPr lang="en-US" sz="4700" dirty="0"/>
              <a:t>They were put to death by stoning;</a:t>
            </a:r>
            <a:r>
              <a:rPr lang="en-US" sz="4700" baseline="30000" dirty="0"/>
              <a:t> </a:t>
            </a:r>
            <a:r>
              <a:rPr lang="en-US" sz="4700" dirty="0"/>
              <a:t>they were sawed in two; they were killed by the sword. They went about in sheepskins and goatskins, destitute, persecuted and mistreated— </a:t>
            </a:r>
            <a:r>
              <a:rPr lang="en-US" sz="4700" b="1" baseline="30000" dirty="0"/>
              <a:t>38 </a:t>
            </a:r>
            <a:r>
              <a:rPr lang="en-US" sz="4700" dirty="0"/>
              <a:t>the world was not worthy of them. They wandered in deserts and mountains, living in caves and in holes in the ground.</a:t>
            </a:r>
          </a:p>
          <a:p>
            <a:r>
              <a:rPr lang="en-US" sz="4700" b="1" baseline="30000" dirty="0"/>
              <a:t>39 </a:t>
            </a:r>
            <a:r>
              <a:rPr lang="en-US" sz="4700" dirty="0">
                <a:solidFill>
                  <a:srgbClr val="FFFF00"/>
                </a:solidFill>
              </a:rPr>
              <a:t>These were all commended for their faith, yet none of them received what had been promised, </a:t>
            </a:r>
          </a:p>
          <a:p>
            <a:r>
              <a:rPr lang="en-US" sz="4700" b="1" baseline="30000" dirty="0">
                <a:solidFill>
                  <a:srgbClr val="FFFF00"/>
                </a:solidFill>
              </a:rPr>
              <a:t>40 </a:t>
            </a:r>
            <a:r>
              <a:rPr lang="en-US" sz="4700" dirty="0">
                <a:solidFill>
                  <a:srgbClr val="FFFF00"/>
                </a:solidFill>
              </a:rPr>
              <a:t>since God had planned something better for us so that only together with us would they be made perfect.</a:t>
            </a:r>
          </a:p>
          <a:p>
            <a:endParaRPr lang="fr-FR" sz="2000" dirty="0"/>
          </a:p>
        </p:txBody>
      </p:sp>
    </p:spTree>
    <p:extLst>
      <p:ext uri="{BB962C8B-B14F-4D97-AF65-F5344CB8AC3E}">
        <p14:creationId xmlns:p14="http://schemas.microsoft.com/office/powerpoint/2010/main" val="161582512"/>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EF085B8-A2C0-4A6F-B663-CCC56F3CD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3">
            <a:extLst>
              <a:ext uri="{FF2B5EF4-FFF2-40B4-BE49-F238E27FC236}">
                <a16:creationId xmlns:a16="http://schemas.microsoft.com/office/drawing/2014/main" id="{2658F6D6-96E0-421A-96D6-3DF4040085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1">
            <a:extLst>
              <a:ext uri="{FF2B5EF4-FFF2-40B4-BE49-F238E27FC236}">
                <a16:creationId xmlns:a16="http://schemas.microsoft.com/office/drawing/2014/main" id="{3CF62545-93A0-4FD5-9B48-48DCA794CB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D737C17-5D46-70C2-49A5-516A2C73451A}"/>
              </a:ext>
            </a:extLst>
          </p:cNvPr>
          <p:cNvSpPr>
            <a:spLocks noGrp="1"/>
          </p:cNvSpPr>
          <p:nvPr>
            <p:ph type="title"/>
          </p:nvPr>
        </p:nvSpPr>
        <p:spPr>
          <a:xfrm>
            <a:off x="838200" y="365125"/>
            <a:ext cx="10515600" cy="1325563"/>
          </a:xfrm>
        </p:spPr>
        <p:txBody>
          <a:bodyPr>
            <a:normAutofit/>
          </a:bodyPr>
          <a:lstStyle/>
          <a:p>
            <a:pPr algn="ctr"/>
            <a:r>
              <a:rPr lang="fr-FR" b="1" dirty="0"/>
              <a:t>Les Patriarches | The </a:t>
            </a:r>
            <a:r>
              <a:rPr lang="fr-FR" b="1" dirty="0" err="1"/>
              <a:t>Patriarchs</a:t>
            </a:r>
            <a:r>
              <a:rPr lang="fr-FR" b="1" dirty="0"/>
              <a:t> </a:t>
            </a:r>
          </a:p>
        </p:txBody>
      </p:sp>
      <p:sp>
        <p:nvSpPr>
          <p:cNvPr id="3" name="Content Placeholder 2">
            <a:extLst>
              <a:ext uri="{FF2B5EF4-FFF2-40B4-BE49-F238E27FC236}">
                <a16:creationId xmlns:a16="http://schemas.microsoft.com/office/drawing/2014/main" id="{28EF55FA-0577-9DE6-6F33-6368CE7D5649}"/>
              </a:ext>
            </a:extLst>
          </p:cNvPr>
          <p:cNvSpPr>
            <a:spLocks noGrp="1"/>
          </p:cNvSpPr>
          <p:nvPr>
            <p:ph sz="half" idx="1"/>
          </p:nvPr>
        </p:nvSpPr>
        <p:spPr>
          <a:xfrm>
            <a:off x="838200" y="2010833"/>
            <a:ext cx="5096934" cy="4166130"/>
          </a:xfrm>
        </p:spPr>
        <p:txBody>
          <a:bodyPr>
            <a:normAutofit/>
          </a:bodyPr>
          <a:lstStyle/>
          <a:p>
            <a:r>
              <a:rPr lang="en-US" sz="3000" b="1" baseline="30000" dirty="0"/>
              <a:t>13 </a:t>
            </a:r>
            <a:r>
              <a:rPr lang="en-US" sz="3000" dirty="0" err="1"/>
              <a:t>C'est</a:t>
            </a:r>
            <a:r>
              <a:rPr lang="en-US" sz="3000" dirty="0"/>
              <a:t> dans la </a:t>
            </a:r>
            <a:r>
              <a:rPr lang="en-US" sz="3000" dirty="0" err="1"/>
              <a:t>foi</a:t>
            </a:r>
            <a:r>
              <a:rPr lang="en-US" sz="3000" dirty="0"/>
              <a:t> </a:t>
            </a:r>
            <a:r>
              <a:rPr lang="en-US" sz="3000" dirty="0" err="1"/>
              <a:t>qu'ils</a:t>
            </a:r>
            <a:r>
              <a:rPr lang="en-US" sz="3000" dirty="0"/>
              <a:t> </a:t>
            </a:r>
            <a:r>
              <a:rPr lang="en-US" sz="3000" dirty="0" err="1"/>
              <a:t>sont</a:t>
            </a:r>
            <a:r>
              <a:rPr lang="en-US" sz="3000" dirty="0"/>
              <a:t> </a:t>
            </a:r>
            <a:r>
              <a:rPr lang="en-US" sz="3000" dirty="0" err="1"/>
              <a:t>tous</a:t>
            </a:r>
            <a:r>
              <a:rPr lang="en-US" sz="3000" dirty="0"/>
              <a:t> morts, </a:t>
            </a:r>
            <a:r>
              <a:rPr lang="en-US" sz="3000" dirty="0">
                <a:solidFill>
                  <a:srgbClr val="FFFF00"/>
                </a:solidFill>
              </a:rPr>
              <a:t>sans </a:t>
            </a:r>
            <a:r>
              <a:rPr lang="en-US" sz="3000" dirty="0" err="1">
                <a:solidFill>
                  <a:srgbClr val="FFFF00"/>
                </a:solidFill>
              </a:rPr>
              <a:t>avoir</a:t>
            </a:r>
            <a:r>
              <a:rPr lang="en-US" sz="3000" dirty="0">
                <a:solidFill>
                  <a:srgbClr val="FFFF00"/>
                </a:solidFill>
              </a:rPr>
              <a:t> </a:t>
            </a:r>
            <a:r>
              <a:rPr lang="en-US" sz="3000" dirty="0" err="1">
                <a:solidFill>
                  <a:srgbClr val="FFFF00"/>
                </a:solidFill>
              </a:rPr>
              <a:t>obtenu</a:t>
            </a:r>
            <a:r>
              <a:rPr lang="en-US" sz="3000" dirty="0">
                <a:solidFill>
                  <a:srgbClr val="FFFF00"/>
                </a:solidFill>
              </a:rPr>
              <a:t> les choses promises; </a:t>
            </a:r>
            <a:r>
              <a:rPr lang="en-US" sz="3000" dirty="0" err="1">
                <a:solidFill>
                  <a:srgbClr val="FFFF00"/>
                </a:solidFill>
              </a:rPr>
              <a:t>mais</a:t>
            </a:r>
            <a:r>
              <a:rPr lang="en-US" sz="3000" dirty="0">
                <a:solidFill>
                  <a:srgbClr val="FFFF00"/>
                </a:solidFill>
              </a:rPr>
              <a:t> </a:t>
            </a:r>
            <a:r>
              <a:rPr lang="en-US" sz="3000" dirty="0" err="1">
                <a:solidFill>
                  <a:srgbClr val="FFFF00"/>
                </a:solidFill>
              </a:rPr>
              <a:t>ils</a:t>
            </a:r>
            <a:r>
              <a:rPr lang="en-US" sz="3000" dirty="0">
                <a:solidFill>
                  <a:srgbClr val="FFFF00"/>
                </a:solidFill>
              </a:rPr>
              <a:t> les </a:t>
            </a:r>
            <a:r>
              <a:rPr lang="en-US" sz="3000" dirty="0" err="1">
                <a:solidFill>
                  <a:srgbClr val="FFFF00"/>
                </a:solidFill>
              </a:rPr>
              <a:t>ont</a:t>
            </a:r>
            <a:r>
              <a:rPr lang="en-US" sz="3000" dirty="0">
                <a:solidFill>
                  <a:srgbClr val="FFFF00"/>
                </a:solidFill>
              </a:rPr>
              <a:t> </a:t>
            </a:r>
            <a:r>
              <a:rPr lang="en-US" sz="3000" dirty="0" err="1">
                <a:solidFill>
                  <a:srgbClr val="FFFF00"/>
                </a:solidFill>
              </a:rPr>
              <a:t>vues</a:t>
            </a:r>
            <a:r>
              <a:rPr lang="en-US" sz="3000" dirty="0">
                <a:solidFill>
                  <a:srgbClr val="FFFF00"/>
                </a:solidFill>
              </a:rPr>
              <a:t> et </a:t>
            </a:r>
            <a:r>
              <a:rPr lang="en-US" sz="3000" dirty="0" err="1">
                <a:solidFill>
                  <a:srgbClr val="FFFF00"/>
                </a:solidFill>
              </a:rPr>
              <a:t>saluées</a:t>
            </a:r>
            <a:r>
              <a:rPr lang="en-US" sz="3000" dirty="0">
                <a:solidFill>
                  <a:srgbClr val="FFFF00"/>
                </a:solidFill>
              </a:rPr>
              <a:t> de loin</a:t>
            </a:r>
            <a:r>
              <a:rPr lang="en-US" sz="3000" dirty="0"/>
              <a:t>, </a:t>
            </a:r>
            <a:r>
              <a:rPr lang="en-US" sz="3000" dirty="0" err="1"/>
              <a:t>reconnaissant</a:t>
            </a:r>
            <a:r>
              <a:rPr lang="en-US" sz="3000" dirty="0"/>
              <a:t> </a:t>
            </a:r>
            <a:r>
              <a:rPr lang="en-US" sz="3000" dirty="0" err="1"/>
              <a:t>qu'ils</a:t>
            </a:r>
            <a:r>
              <a:rPr lang="en-US" sz="3000" dirty="0"/>
              <a:t> </a:t>
            </a:r>
            <a:r>
              <a:rPr lang="en-US" sz="3000" dirty="0" err="1"/>
              <a:t>étaient</a:t>
            </a:r>
            <a:r>
              <a:rPr lang="en-US" sz="3000" dirty="0"/>
              <a:t> étrangers et voyageurs sur la terre.</a:t>
            </a:r>
            <a:endParaRPr lang="fr-FR" sz="3000" dirty="0"/>
          </a:p>
        </p:txBody>
      </p:sp>
      <p:sp>
        <p:nvSpPr>
          <p:cNvPr id="4" name="Content Placeholder 3">
            <a:extLst>
              <a:ext uri="{FF2B5EF4-FFF2-40B4-BE49-F238E27FC236}">
                <a16:creationId xmlns:a16="http://schemas.microsoft.com/office/drawing/2014/main" id="{CD6FC8FD-9ACD-B88C-A85A-BA17F81767B9}"/>
              </a:ext>
            </a:extLst>
          </p:cNvPr>
          <p:cNvSpPr>
            <a:spLocks noGrp="1"/>
          </p:cNvSpPr>
          <p:nvPr>
            <p:ph sz="half" idx="2"/>
          </p:nvPr>
        </p:nvSpPr>
        <p:spPr>
          <a:xfrm>
            <a:off x="6256866" y="2010833"/>
            <a:ext cx="5096933" cy="4166130"/>
          </a:xfrm>
        </p:spPr>
        <p:txBody>
          <a:bodyPr>
            <a:normAutofit/>
          </a:bodyPr>
          <a:lstStyle/>
          <a:p>
            <a:r>
              <a:rPr lang="en-US" sz="3000" b="1" baseline="30000" dirty="0"/>
              <a:t>13 </a:t>
            </a:r>
            <a:r>
              <a:rPr lang="en-US" sz="3000" dirty="0"/>
              <a:t>All these people were still living by faith when they died. </a:t>
            </a:r>
            <a:r>
              <a:rPr lang="en-US" sz="3000" dirty="0">
                <a:solidFill>
                  <a:srgbClr val="FFFF00"/>
                </a:solidFill>
              </a:rPr>
              <a:t>They did not receive the things promised; they only saw them and welcomed them from a distance</a:t>
            </a:r>
            <a:r>
              <a:rPr lang="en-US" sz="3000" dirty="0"/>
              <a:t>, admitting that they were foreigners and strangers on earth.</a:t>
            </a:r>
            <a:endParaRPr lang="fr-FR" sz="3000" dirty="0"/>
          </a:p>
        </p:txBody>
      </p:sp>
    </p:spTree>
    <p:extLst>
      <p:ext uri="{BB962C8B-B14F-4D97-AF65-F5344CB8AC3E}">
        <p14:creationId xmlns:p14="http://schemas.microsoft.com/office/powerpoint/2010/main" val="1944853771"/>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
            <a:ext cx="12192000" cy="6402581"/>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12088DD-B1AD-40E0-8B86-1D87A2CCD9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63054" y="-2653923"/>
            <a:ext cx="6858001" cy="12165846"/>
          </a:xfrm>
          <a:prstGeom prst="rect">
            <a:avLst/>
          </a:prstGeom>
          <a:gradFill>
            <a:gsLst>
              <a:gs pos="13000">
                <a:schemeClr val="accent1">
                  <a:lumMod val="50000"/>
                  <a:alpha val="0"/>
                </a:schemeClr>
              </a:gs>
              <a:gs pos="99000">
                <a:srgbClr val="000000">
                  <a:alpha val="28000"/>
                </a:srgb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94763" y="0"/>
            <a:ext cx="6096001" cy="6858000"/>
          </a:xfrm>
          <a:prstGeom prst="rect">
            <a:avLst/>
          </a:prstGeom>
          <a:gradFill>
            <a:gsLst>
              <a:gs pos="13000">
                <a:schemeClr val="accent1">
                  <a:lumMod val="50000"/>
                  <a:alpha val="0"/>
                </a:schemeClr>
              </a:gs>
              <a:gs pos="99000">
                <a:schemeClr val="accent1">
                  <a:lumMod val="75000"/>
                  <a:alpha val="50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0C395952-4E26-45A2-8756-2ADFD6E53C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3"/>
            <a:ext cx="12182871" cy="6871922"/>
          </a:xfrm>
          <a:prstGeom prst="rect">
            <a:avLst/>
          </a:prstGeom>
          <a:gradFill>
            <a:gsLst>
              <a:gs pos="13000">
                <a:srgbClr val="000000">
                  <a:alpha val="35000"/>
                </a:srgbClr>
              </a:gs>
              <a:gs pos="99000">
                <a:schemeClr val="accent1">
                  <a:lumMod val="75000"/>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4734BADF-9461-4621-B112-2D7BABEA7D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713" y="4049"/>
            <a:ext cx="10216576" cy="4729040"/>
          </a:xfrm>
          <a:custGeom>
            <a:avLst/>
            <a:gdLst>
              <a:gd name="connsiteX0" fmla="*/ 0 w 10216576"/>
              <a:gd name="connsiteY0" fmla="*/ 0 h 4729040"/>
              <a:gd name="connsiteX1" fmla="*/ 10216576 w 10216576"/>
              <a:gd name="connsiteY1" fmla="*/ 0 h 4729040"/>
              <a:gd name="connsiteX2" fmla="*/ 10210268 w 10216576"/>
              <a:gd name="connsiteY2" fmla="*/ 124944 h 4729040"/>
              <a:gd name="connsiteX3" fmla="*/ 5108288 w 10216576"/>
              <a:gd name="connsiteY3" fmla="*/ 4729040 h 4729040"/>
              <a:gd name="connsiteX4" fmla="*/ 6309 w 10216576"/>
              <a:gd name="connsiteY4" fmla="*/ 124944 h 47290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16576" h="4729040">
                <a:moveTo>
                  <a:pt x="0" y="0"/>
                </a:moveTo>
                <a:lnTo>
                  <a:pt x="10216576" y="0"/>
                </a:lnTo>
                <a:lnTo>
                  <a:pt x="10210268" y="124944"/>
                </a:lnTo>
                <a:cubicBezTo>
                  <a:pt x="9947637" y="2710997"/>
                  <a:pt x="7763635" y="4729040"/>
                  <a:pt x="5108288" y="4729040"/>
                </a:cubicBezTo>
                <a:cubicBezTo>
                  <a:pt x="2452942" y="4729040"/>
                  <a:pt x="268937" y="2710997"/>
                  <a:pt x="6309" y="124944"/>
                </a:cubicBezTo>
                <a:close/>
              </a:path>
            </a:pathLst>
          </a:custGeom>
          <a:gradFill>
            <a:gsLst>
              <a:gs pos="7000">
                <a:schemeClr val="accent1">
                  <a:lumMod val="50000"/>
                  <a:alpha val="4000"/>
                </a:schemeClr>
              </a:gs>
              <a:gs pos="99000">
                <a:schemeClr val="accent1">
                  <a:alpha val="2400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itle 4">
            <a:extLst>
              <a:ext uri="{FF2B5EF4-FFF2-40B4-BE49-F238E27FC236}">
                <a16:creationId xmlns:a16="http://schemas.microsoft.com/office/drawing/2014/main" id="{5C583AF1-8585-9059-4CB1-872DBA311DFA}"/>
              </a:ext>
            </a:extLst>
          </p:cNvPr>
          <p:cNvSpPr>
            <a:spLocks noGrp="1"/>
          </p:cNvSpPr>
          <p:nvPr>
            <p:ph type="ctrTitle"/>
          </p:nvPr>
        </p:nvSpPr>
        <p:spPr>
          <a:xfrm>
            <a:off x="2026693" y="1030406"/>
            <a:ext cx="8147713" cy="3081242"/>
          </a:xfrm>
        </p:spPr>
        <p:txBody>
          <a:bodyPr anchor="ctr">
            <a:normAutofit/>
          </a:bodyPr>
          <a:lstStyle/>
          <a:p>
            <a:r>
              <a:rPr lang="fr-FR" sz="4800" dirty="0">
                <a:solidFill>
                  <a:srgbClr val="FFFFFF"/>
                </a:solidFill>
              </a:rPr>
              <a:t>« La gloire à venir est la force intérieure des souffrants »</a:t>
            </a:r>
          </a:p>
        </p:txBody>
      </p:sp>
      <p:sp>
        <p:nvSpPr>
          <p:cNvPr id="6" name="Subtitle 5">
            <a:extLst>
              <a:ext uri="{FF2B5EF4-FFF2-40B4-BE49-F238E27FC236}">
                <a16:creationId xmlns:a16="http://schemas.microsoft.com/office/drawing/2014/main" id="{C507FC95-A403-2794-32F3-8005DA66E641}"/>
              </a:ext>
            </a:extLst>
          </p:cNvPr>
          <p:cNvSpPr>
            <a:spLocks noGrp="1"/>
          </p:cNvSpPr>
          <p:nvPr>
            <p:ph type="subTitle" idx="1"/>
          </p:nvPr>
        </p:nvSpPr>
        <p:spPr>
          <a:xfrm>
            <a:off x="1559943" y="4111648"/>
            <a:ext cx="9078628" cy="1920065"/>
          </a:xfrm>
        </p:spPr>
        <p:txBody>
          <a:bodyPr anchor="ctr">
            <a:normAutofit/>
          </a:bodyPr>
          <a:lstStyle/>
          <a:p>
            <a:r>
              <a:rPr lang="en-US" sz="4800" dirty="0">
                <a:solidFill>
                  <a:srgbClr val="FFFFFF"/>
                </a:solidFill>
                <a:latin typeface="+mj-lt"/>
              </a:rPr>
              <a:t>“The glory to come is the inner strength of those who suffer.”</a:t>
            </a:r>
            <a:endParaRPr lang="fr-FR" sz="4800" dirty="0">
              <a:solidFill>
                <a:srgbClr val="FFFFFF"/>
              </a:solidFill>
              <a:latin typeface="+mj-lt"/>
            </a:endParaRPr>
          </a:p>
        </p:txBody>
      </p:sp>
    </p:spTree>
    <p:extLst>
      <p:ext uri="{BB962C8B-B14F-4D97-AF65-F5344CB8AC3E}">
        <p14:creationId xmlns:p14="http://schemas.microsoft.com/office/powerpoint/2010/main" val="520223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C4E3FDDF-90CE-18E6-C301-A6D50BBA4282}"/>
              </a:ext>
            </a:extLst>
          </p:cNvPr>
          <p:cNvSpPr>
            <a:spLocks noGrp="1"/>
          </p:cNvSpPr>
          <p:nvPr>
            <p:ph type="title"/>
          </p:nvPr>
        </p:nvSpPr>
        <p:spPr>
          <a:xfrm>
            <a:off x="838200" y="620742"/>
            <a:ext cx="10515600" cy="914401"/>
          </a:xfrm>
        </p:spPr>
        <p:txBody>
          <a:bodyPr>
            <a:normAutofit/>
          </a:bodyPr>
          <a:lstStyle/>
          <a:p>
            <a:pPr algn="ctr"/>
            <a:r>
              <a:rPr lang="fr-FR" b="1" dirty="0">
                <a:solidFill>
                  <a:srgbClr val="FFFFFF"/>
                </a:solidFill>
              </a:rPr>
              <a:t>Les Prophètes | Les </a:t>
            </a:r>
            <a:r>
              <a:rPr lang="fr-FR" b="1" dirty="0" err="1">
                <a:solidFill>
                  <a:srgbClr val="FFFFFF"/>
                </a:solidFill>
              </a:rPr>
              <a:t>Prophets</a:t>
            </a:r>
            <a:r>
              <a:rPr lang="fr-FR" b="1" dirty="0">
                <a:solidFill>
                  <a:srgbClr val="FFFFFF"/>
                </a:solidFill>
              </a:rPr>
              <a:t> </a:t>
            </a:r>
          </a:p>
        </p:txBody>
      </p:sp>
      <p:cxnSp>
        <p:nvCxnSpPr>
          <p:cNvPr id="13" name="Straight Connector 12">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0289101C-053A-F371-2453-529FE82369B3}"/>
              </a:ext>
            </a:extLst>
          </p:cNvPr>
          <p:cNvSpPr>
            <a:spLocks noGrp="1"/>
          </p:cNvSpPr>
          <p:nvPr>
            <p:ph sz="half" idx="1"/>
          </p:nvPr>
        </p:nvSpPr>
        <p:spPr>
          <a:xfrm>
            <a:off x="838200" y="1946305"/>
            <a:ext cx="5097780" cy="4230657"/>
          </a:xfrm>
        </p:spPr>
        <p:txBody>
          <a:bodyPr>
            <a:normAutofit/>
          </a:bodyPr>
          <a:lstStyle/>
          <a:p>
            <a:r>
              <a:rPr lang="en-US" sz="2500" b="1" baseline="30000" dirty="0">
                <a:solidFill>
                  <a:srgbClr val="FFFFFF"/>
                </a:solidFill>
              </a:rPr>
              <a:t>10 </a:t>
            </a:r>
            <a:r>
              <a:rPr lang="en-US" sz="2500" dirty="0">
                <a:solidFill>
                  <a:srgbClr val="FFFFFF"/>
                </a:solidFill>
              </a:rPr>
              <a:t>Les </a:t>
            </a:r>
            <a:r>
              <a:rPr lang="en-US" sz="2500" dirty="0" err="1">
                <a:solidFill>
                  <a:srgbClr val="FFFFFF"/>
                </a:solidFill>
              </a:rPr>
              <a:t>prophètes</a:t>
            </a:r>
            <a:r>
              <a:rPr lang="en-US" sz="2500" dirty="0">
                <a:solidFill>
                  <a:srgbClr val="FFFFFF"/>
                </a:solidFill>
              </a:rPr>
              <a:t>, qui </a:t>
            </a:r>
            <a:r>
              <a:rPr lang="en-US" sz="2500" dirty="0" err="1">
                <a:solidFill>
                  <a:srgbClr val="FFFFFF"/>
                </a:solidFill>
              </a:rPr>
              <a:t>ont</a:t>
            </a:r>
            <a:r>
              <a:rPr lang="en-US" sz="2500" dirty="0">
                <a:solidFill>
                  <a:srgbClr val="FFFFFF"/>
                </a:solidFill>
              </a:rPr>
              <a:t> </a:t>
            </a:r>
            <a:r>
              <a:rPr lang="en-US" sz="2500" dirty="0" err="1">
                <a:solidFill>
                  <a:srgbClr val="FFFFFF"/>
                </a:solidFill>
              </a:rPr>
              <a:t>prophétisé</a:t>
            </a:r>
            <a:r>
              <a:rPr lang="en-US" sz="2500" dirty="0">
                <a:solidFill>
                  <a:srgbClr val="FFFFFF"/>
                </a:solidFill>
              </a:rPr>
              <a:t> </a:t>
            </a:r>
            <a:r>
              <a:rPr lang="en-US" sz="2500" dirty="0" err="1">
                <a:solidFill>
                  <a:srgbClr val="FFFFFF"/>
                </a:solidFill>
              </a:rPr>
              <a:t>touchant</a:t>
            </a:r>
            <a:r>
              <a:rPr lang="en-US" sz="2500" dirty="0">
                <a:solidFill>
                  <a:srgbClr val="FFFFFF"/>
                </a:solidFill>
              </a:rPr>
              <a:t> la grâce qui vous </a:t>
            </a:r>
            <a:r>
              <a:rPr lang="en-US" sz="2500" dirty="0" err="1">
                <a:solidFill>
                  <a:srgbClr val="FFFFFF"/>
                </a:solidFill>
              </a:rPr>
              <a:t>était</a:t>
            </a:r>
            <a:r>
              <a:rPr lang="en-US" sz="2500" dirty="0">
                <a:solidFill>
                  <a:srgbClr val="FFFFFF"/>
                </a:solidFill>
              </a:rPr>
              <a:t> </a:t>
            </a:r>
            <a:r>
              <a:rPr lang="en-US" sz="2500" dirty="0" err="1">
                <a:solidFill>
                  <a:srgbClr val="FFFFFF"/>
                </a:solidFill>
              </a:rPr>
              <a:t>réservée</a:t>
            </a:r>
            <a:r>
              <a:rPr lang="en-US" sz="2500" dirty="0">
                <a:solidFill>
                  <a:srgbClr val="FFFFFF"/>
                </a:solidFill>
              </a:rPr>
              <a:t>, </a:t>
            </a:r>
            <a:r>
              <a:rPr lang="en-US" sz="2500" dirty="0" err="1">
                <a:solidFill>
                  <a:srgbClr val="FFFFFF"/>
                </a:solidFill>
              </a:rPr>
              <a:t>ont</a:t>
            </a:r>
            <a:r>
              <a:rPr lang="en-US" sz="2500" dirty="0">
                <a:solidFill>
                  <a:srgbClr val="FFFFFF"/>
                </a:solidFill>
              </a:rPr>
              <a:t> fait de </a:t>
            </a:r>
            <a:r>
              <a:rPr lang="en-US" sz="2500" dirty="0" err="1">
                <a:solidFill>
                  <a:srgbClr val="FFFFFF"/>
                </a:solidFill>
              </a:rPr>
              <a:t>ce</a:t>
            </a:r>
            <a:r>
              <a:rPr lang="en-US" sz="2500" dirty="0">
                <a:solidFill>
                  <a:srgbClr val="FFFFFF"/>
                </a:solidFill>
              </a:rPr>
              <a:t> </a:t>
            </a:r>
            <a:r>
              <a:rPr lang="en-US" sz="2500" dirty="0" err="1">
                <a:solidFill>
                  <a:srgbClr val="FFFFFF"/>
                </a:solidFill>
              </a:rPr>
              <a:t>salut</a:t>
            </a:r>
            <a:r>
              <a:rPr lang="en-US" sz="2500" dirty="0">
                <a:solidFill>
                  <a:srgbClr val="FFFFFF"/>
                </a:solidFill>
              </a:rPr>
              <a:t> </a:t>
            </a:r>
            <a:r>
              <a:rPr lang="en-US" sz="2500" dirty="0" err="1">
                <a:solidFill>
                  <a:srgbClr val="FFFFFF"/>
                </a:solidFill>
              </a:rPr>
              <a:t>l'objet</a:t>
            </a:r>
            <a:r>
              <a:rPr lang="en-US" sz="2500" dirty="0">
                <a:solidFill>
                  <a:srgbClr val="FFFFFF"/>
                </a:solidFill>
              </a:rPr>
              <a:t> de </a:t>
            </a:r>
            <a:r>
              <a:rPr lang="en-US" sz="2500" dirty="0" err="1">
                <a:solidFill>
                  <a:srgbClr val="FFFFFF"/>
                </a:solidFill>
              </a:rPr>
              <a:t>leurs</a:t>
            </a:r>
            <a:r>
              <a:rPr lang="en-US" sz="2500" dirty="0">
                <a:solidFill>
                  <a:srgbClr val="FFFFFF"/>
                </a:solidFill>
              </a:rPr>
              <a:t> </a:t>
            </a:r>
            <a:r>
              <a:rPr lang="en-US" sz="2500" dirty="0" err="1">
                <a:solidFill>
                  <a:srgbClr val="FFFFFF"/>
                </a:solidFill>
              </a:rPr>
              <a:t>recherches</a:t>
            </a:r>
            <a:r>
              <a:rPr lang="en-US" sz="2500" dirty="0">
                <a:solidFill>
                  <a:srgbClr val="FFFFFF"/>
                </a:solidFill>
              </a:rPr>
              <a:t> et de </a:t>
            </a:r>
            <a:r>
              <a:rPr lang="en-US" sz="2500" dirty="0" err="1">
                <a:solidFill>
                  <a:srgbClr val="FFFFFF"/>
                </a:solidFill>
              </a:rPr>
              <a:t>leurs</a:t>
            </a:r>
            <a:r>
              <a:rPr lang="en-US" sz="2500" dirty="0">
                <a:solidFill>
                  <a:srgbClr val="FFFFFF"/>
                </a:solidFill>
              </a:rPr>
              <a:t> investigations,</a:t>
            </a:r>
          </a:p>
          <a:p>
            <a:r>
              <a:rPr lang="en-US" sz="2500" b="1" baseline="30000" dirty="0">
                <a:solidFill>
                  <a:srgbClr val="FFFFFF"/>
                </a:solidFill>
              </a:rPr>
              <a:t>11 </a:t>
            </a:r>
            <a:r>
              <a:rPr lang="en-US" sz="2500" dirty="0" err="1">
                <a:solidFill>
                  <a:srgbClr val="FFFFFF"/>
                </a:solidFill>
              </a:rPr>
              <a:t>voulant</a:t>
            </a:r>
            <a:r>
              <a:rPr lang="en-US" sz="2500" dirty="0">
                <a:solidFill>
                  <a:srgbClr val="FFFFFF"/>
                </a:solidFill>
              </a:rPr>
              <a:t> sonder </a:t>
            </a:r>
            <a:r>
              <a:rPr lang="en-US" sz="2500" dirty="0" err="1">
                <a:solidFill>
                  <a:srgbClr val="FFFFFF"/>
                </a:solidFill>
              </a:rPr>
              <a:t>l'époque</a:t>
            </a:r>
            <a:r>
              <a:rPr lang="en-US" sz="2500" dirty="0">
                <a:solidFill>
                  <a:srgbClr val="FFFFFF"/>
                </a:solidFill>
              </a:rPr>
              <a:t> et les </a:t>
            </a:r>
            <a:r>
              <a:rPr lang="en-US" sz="2500" dirty="0" err="1">
                <a:solidFill>
                  <a:srgbClr val="FFFFFF"/>
                </a:solidFill>
              </a:rPr>
              <a:t>circonstances</a:t>
            </a:r>
            <a:r>
              <a:rPr lang="en-US" sz="2500" dirty="0">
                <a:solidFill>
                  <a:srgbClr val="FFFFFF"/>
                </a:solidFill>
              </a:rPr>
              <a:t> </a:t>
            </a:r>
            <a:r>
              <a:rPr lang="en-US" sz="2500" dirty="0" err="1">
                <a:solidFill>
                  <a:srgbClr val="FFFFFF"/>
                </a:solidFill>
              </a:rPr>
              <a:t>marquées</a:t>
            </a:r>
            <a:r>
              <a:rPr lang="en-US" sz="2500" dirty="0">
                <a:solidFill>
                  <a:srgbClr val="FFFFFF"/>
                </a:solidFill>
              </a:rPr>
              <a:t> par </a:t>
            </a:r>
            <a:r>
              <a:rPr lang="en-US" sz="2500" dirty="0" err="1">
                <a:solidFill>
                  <a:srgbClr val="FFFF00"/>
                </a:solidFill>
              </a:rPr>
              <a:t>l'Esprit</a:t>
            </a:r>
            <a:r>
              <a:rPr lang="en-US" sz="2500" dirty="0">
                <a:solidFill>
                  <a:srgbClr val="FFFF00"/>
                </a:solidFill>
              </a:rPr>
              <a:t> de Christ qui </a:t>
            </a:r>
            <a:r>
              <a:rPr lang="en-US" sz="2500" dirty="0" err="1">
                <a:solidFill>
                  <a:srgbClr val="FFFF00"/>
                </a:solidFill>
              </a:rPr>
              <a:t>était</a:t>
            </a:r>
            <a:r>
              <a:rPr lang="en-US" sz="2500" dirty="0">
                <a:solidFill>
                  <a:srgbClr val="FFFF00"/>
                </a:solidFill>
              </a:rPr>
              <a:t> </a:t>
            </a:r>
            <a:r>
              <a:rPr lang="en-US" sz="2500" dirty="0" err="1">
                <a:solidFill>
                  <a:srgbClr val="FFFF00"/>
                </a:solidFill>
              </a:rPr>
              <a:t>en</a:t>
            </a:r>
            <a:r>
              <a:rPr lang="en-US" sz="2500" dirty="0">
                <a:solidFill>
                  <a:srgbClr val="FFFF00"/>
                </a:solidFill>
              </a:rPr>
              <a:t> </a:t>
            </a:r>
            <a:r>
              <a:rPr lang="en-US" sz="2500" dirty="0" err="1">
                <a:solidFill>
                  <a:srgbClr val="FFFF00"/>
                </a:solidFill>
              </a:rPr>
              <a:t>eux</a:t>
            </a:r>
            <a:r>
              <a:rPr lang="en-US" sz="2500" dirty="0">
                <a:solidFill>
                  <a:srgbClr val="FFFF00"/>
                </a:solidFill>
              </a:rPr>
              <a:t>, </a:t>
            </a:r>
            <a:r>
              <a:rPr lang="en-US" sz="2500" dirty="0"/>
              <a:t>et qui </a:t>
            </a:r>
            <a:r>
              <a:rPr lang="en-US" sz="2500" dirty="0" err="1">
                <a:solidFill>
                  <a:srgbClr val="FFFF00"/>
                </a:solidFill>
              </a:rPr>
              <a:t>attestait</a:t>
            </a:r>
            <a:r>
              <a:rPr lang="en-US" sz="2500" dirty="0">
                <a:solidFill>
                  <a:srgbClr val="FFFF00"/>
                </a:solidFill>
              </a:rPr>
              <a:t> </a:t>
            </a:r>
            <a:r>
              <a:rPr lang="en-US" sz="2500" dirty="0" err="1">
                <a:solidFill>
                  <a:srgbClr val="FFFF00"/>
                </a:solidFill>
              </a:rPr>
              <a:t>d'avance</a:t>
            </a:r>
            <a:r>
              <a:rPr lang="en-US" sz="2500" dirty="0">
                <a:solidFill>
                  <a:srgbClr val="FFFF00"/>
                </a:solidFill>
              </a:rPr>
              <a:t> les </a:t>
            </a:r>
            <a:r>
              <a:rPr lang="en-US" sz="2500" dirty="0" err="1">
                <a:solidFill>
                  <a:srgbClr val="FFFF00"/>
                </a:solidFill>
              </a:rPr>
              <a:t>souffrances</a:t>
            </a:r>
            <a:r>
              <a:rPr lang="en-US" sz="2500" dirty="0">
                <a:solidFill>
                  <a:srgbClr val="FFFF00"/>
                </a:solidFill>
              </a:rPr>
              <a:t> de Christ et la gloire </a:t>
            </a:r>
            <a:r>
              <a:rPr lang="en-US" sz="2500" dirty="0" err="1">
                <a:solidFill>
                  <a:srgbClr val="FFFF00"/>
                </a:solidFill>
              </a:rPr>
              <a:t>dont</a:t>
            </a:r>
            <a:r>
              <a:rPr lang="en-US" sz="2500" dirty="0">
                <a:solidFill>
                  <a:srgbClr val="FFFF00"/>
                </a:solidFill>
              </a:rPr>
              <a:t> </a:t>
            </a:r>
            <a:r>
              <a:rPr lang="en-US" sz="2500" dirty="0" err="1">
                <a:solidFill>
                  <a:srgbClr val="FFFF00"/>
                </a:solidFill>
              </a:rPr>
              <a:t>elles</a:t>
            </a:r>
            <a:r>
              <a:rPr lang="en-US" sz="2500" dirty="0">
                <a:solidFill>
                  <a:srgbClr val="FFFF00"/>
                </a:solidFill>
              </a:rPr>
              <a:t> </a:t>
            </a:r>
            <a:r>
              <a:rPr lang="en-US" sz="2500" dirty="0" err="1">
                <a:solidFill>
                  <a:srgbClr val="FFFF00"/>
                </a:solidFill>
              </a:rPr>
              <a:t>seraient</a:t>
            </a:r>
            <a:r>
              <a:rPr lang="en-US" sz="2500" dirty="0">
                <a:solidFill>
                  <a:srgbClr val="FFFF00"/>
                </a:solidFill>
              </a:rPr>
              <a:t> </a:t>
            </a:r>
            <a:r>
              <a:rPr lang="en-US" sz="2500" dirty="0" err="1">
                <a:solidFill>
                  <a:srgbClr val="FFFF00"/>
                </a:solidFill>
              </a:rPr>
              <a:t>suivies</a:t>
            </a:r>
            <a:r>
              <a:rPr lang="en-US" sz="2500" dirty="0">
                <a:solidFill>
                  <a:srgbClr val="FFFF00"/>
                </a:solidFill>
              </a:rPr>
              <a:t>.</a:t>
            </a:r>
          </a:p>
          <a:p>
            <a:endParaRPr lang="fr-FR" sz="2400" dirty="0">
              <a:solidFill>
                <a:srgbClr val="FFFFFF"/>
              </a:solidFill>
            </a:endParaRPr>
          </a:p>
        </p:txBody>
      </p:sp>
      <p:sp>
        <p:nvSpPr>
          <p:cNvPr id="6" name="Content Placeholder 5">
            <a:extLst>
              <a:ext uri="{FF2B5EF4-FFF2-40B4-BE49-F238E27FC236}">
                <a16:creationId xmlns:a16="http://schemas.microsoft.com/office/drawing/2014/main" id="{F530B780-2C9D-2B91-E67F-BE19099BE3DF}"/>
              </a:ext>
            </a:extLst>
          </p:cNvPr>
          <p:cNvSpPr>
            <a:spLocks noGrp="1"/>
          </p:cNvSpPr>
          <p:nvPr>
            <p:ph sz="half" idx="2"/>
          </p:nvPr>
        </p:nvSpPr>
        <p:spPr>
          <a:xfrm>
            <a:off x="6256020" y="2066795"/>
            <a:ext cx="5097780" cy="4110168"/>
          </a:xfrm>
        </p:spPr>
        <p:txBody>
          <a:bodyPr>
            <a:normAutofit/>
          </a:bodyPr>
          <a:lstStyle/>
          <a:p>
            <a:r>
              <a:rPr lang="en-US" sz="2500" b="1" baseline="30000" dirty="0">
                <a:solidFill>
                  <a:srgbClr val="FFFFFF"/>
                </a:solidFill>
              </a:rPr>
              <a:t>10 </a:t>
            </a:r>
            <a:r>
              <a:rPr lang="en-US" sz="2500" dirty="0">
                <a:solidFill>
                  <a:srgbClr val="FFFFFF"/>
                </a:solidFill>
              </a:rPr>
              <a:t>Concerning this salvation, the prophets, who spoke of the grace that was to come to you, searched intently and with the greatest care, </a:t>
            </a:r>
          </a:p>
          <a:p>
            <a:r>
              <a:rPr lang="en-US" sz="2500" b="1" baseline="30000" dirty="0">
                <a:solidFill>
                  <a:srgbClr val="FFFFFF"/>
                </a:solidFill>
              </a:rPr>
              <a:t>11 </a:t>
            </a:r>
            <a:r>
              <a:rPr lang="en-US" sz="2500" dirty="0">
                <a:solidFill>
                  <a:srgbClr val="FFFFFF"/>
                </a:solidFill>
              </a:rPr>
              <a:t>trying to find out the time and circumstances to which </a:t>
            </a:r>
            <a:r>
              <a:rPr lang="en-US" sz="2500" dirty="0">
                <a:solidFill>
                  <a:srgbClr val="FFFF00"/>
                </a:solidFill>
              </a:rPr>
              <a:t>the Spirit of Christ in them</a:t>
            </a:r>
            <a:r>
              <a:rPr lang="en-US" sz="2500" dirty="0">
                <a:solidFill>
                  <a:srgbClr val="FF0000"/>
                </a:solidFill>
              </a:rPr>
              <a:t> </a:t>
            </a:r>
            <a:r>
              <a:rPr lang="en-US" sz="2500" dirty="0"/>
              <a:t>was pointing when he </a:t>
            </a:r>
            <a:r>
              <a:rPr lang="en-US" sz="2500" dirty="0">
                <a:solidFill>
                  <a:srgbClr val="FFFF00"/>
                </a:solidFill>
              </a:rPr>
              <a:t>predicted the sufferings of the Messiah and the glories that would follow</a:t>
            </a:r>
            <a:r>
              <a:rPr lang="en-US" sz="2500" dirty="0">
                <a:solidFill>
                  <a:srgbClr val="FFFFFF"/>
                </a:solidFill>
              </a:rPr>
              <a:t>.</a:t>
            </a:r>
            <a:endParaRPr lang="fr-FR" sz="2500" dirty="0">
              <a:solidFill>
                <a:srgbClr val="FFFFFF"/>
              </a:solidFill>
            </a:endParaRPr>
          </a:p>
        </p:txBody>
      </p:sp>
    </p:spTree>
    <p:extLst>
      <p:ext uri="{BB962C8B-B14F-4D97-AF65-F5344CB8AC3E}">
        <p14:creationId xmlns:p14="http://schemas.microsoft.com/office/powerpoint/2010/main" val="2307435803"/>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858CDAC-D296-43C3-B564-E743748EE47F}"/>
              </a:ext>
            </a:extLst>
          </p:cNvPr>
          <p:cNvSpPr>
            <a:spLocks noGrp="1"/>
          </p:cNvSpPr>
          <p:nvPr>
            <p:ph type="title"/>
          </p:nvPr>
        </p:nvSpPr>
        <p:spPr>
          <a:xfrm>
            <a:off x="6014678" y="702870"/>
            <a:ext cx="5614993" cy="3093468"/>
          </a:xfrm>
        </p:spPr>
        <p:txBody>
          <a:bodyPr vert="horz" lIns="91440" tIns="45720" rIns="91440" bIns="45720" rtlCol="0" anchor="b">
            <a:normAutofit/>
          </a:bodyPr>
          <a:lstStyle/>
          <a:p>
            <a:r>
              <a:rPr lang="en-US" sz="6600" dirty="0" err="1">
                <a:solidFill>
                  <a:schemeClr val="bg1"/>
                </a:solidFill>
              </a:rPr>
              <a:t>Modèle</a:t>
            </a:r>
            <a:r>
              <a:rPr lang="en-US" sz="6600" dirty="0">
                <a:solidFill>
                  <a:schemeClr val="bg1"/>
                </a:solidFill>
              </a:rPr>
              <a:t> </a:t>
            </a:r>
            <a:r>
              <a:rPr lang="en-US" sz="6600" dirty="0" err="1">
                <a:solidFill>
                  <a:schemeClr val="bg1"/>
                </a:solidFill>
              </a:rPr>
              <a:t>Explicatif</a:t>
            </a:r>
            <a:endParaRPr lang="en-US" sz="6600" dirty="0">
              <a:solidFill>
                <a:schemeClr val="bg1"/>
              </a:solidFill>
            </a:endParaRPr>
          </a:p>
        </p:txBody>
      </p:sp>
      <p:sp>
        <p:nvSpPr>
          <p:cNvPr id="7" name="Content Placeholder 6">
            <a:extLst>
              <a:ext uri="{FF2B5EF4-FFF2-40B4-BE49-F238E27FC236}">
                <a16:creationId xmlns:a16="http://schemas.microsoft.com/office/drawing/2014/main" id="{76FA2BD4-8F50-A2AA-93C4-31E519390EC2}"/>
              </a:ext>
            </a:extLst>
          </p:cNvPr>
          <p:cNvSpPr>
            <a:spLocks noGrp="1"/>
          </p:cNvSpPr>
          <p:nvPr>
            <p:ph idx="1"/>
          </p:nvPr>
        </p:nvSpPr>
        <p:spPr>
          <a:xfrm>
            <a:off x="6014677" y="4067746"/>
            <a:ext cx="5614993" cy="2124206"/>
          </a:xfrm>
        </p:spPr>
        <p:txBody>
          <a:bodyPr vert="horz" lIns="91440" tIns="45720" rIns="91440" bIns="45720" rtlCol="0" anchor="t">
            <a:normAutofit/>
          </a:bodyPr>
          <a:lstStyle/>
          <a:p>
            <a:pPr marL="0" indent="0">
              <a:buNone/>
            </a:pPr>
            <a:r>
              <a:rPr lang="en-US" sz="6600" dirty="0">
                <a:solidFill>
                  <a:schemeClr val="bg1"/>
                </a:solidFill>
              </a:rPr>
              <a:t>Explanatory Model </a:t>
            </a:r>
          </a:p>
        </p:txBody>
      </p:sp>
      <p:pic>
        <p:nvPicPr>
          <p:cNvPr id="1026" name="Picture 2" descr="Are you sure you're building predictive models? | Towards Data Science">
            <a:extLst>
              <a:ext uri="{FF2B5EF4-FFF2-40B4-BE49-F238E27FC236}">
                <a16:creationId xmlns:a16="http://schemas.microsoft.com/office/drawing/2014/main" id="{FA8AA609-DBE1-5A90-0C24-AA2C8C5BC63A}"/>
              </a:ext>
            </a:extLst>
          </p:cNvPr>
          <p:cNvPicPr>
            <a:picLocks noChangeAspect="1" noChangeArrowheads="1"/>
          </p:cNvPicPr>
          <p:nvPr/>
        </p:nvPicPr>
        <p:blipFill>
          <a:blip r:embed="rId2">
            <a:alphaModFix/>
            <a:extLst>
              <a:ext uri="{28A0092B-C50C-407E-A947-70E740481C1C}">
                <a14:useLocalDpi xmlns:a14="http://schemas.microsoft.com/office/drawing/2010/main" val="0"/>
              </a:ext>
            </a:extLst>
          </a:blip>
          <a:stretch>
            <a:fillRect/>
          </a:stretch>
        </p:blipFill>
        <p:spPr bwMode="auto">
          <a:xfrm>
            <a:off x="482600" y="1080705"/>
            <a:ext cx="5026102" cy="46994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89308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3C4D34-1ECF-EDE4-A8CE-D13C4B125453}"/>
              </a:ext>
            </a:extLst>
          </p:cNvPr>
          <p:cNvSpPr>
            <a:spLocks noGrp="1"/>
          </p:cNvSpPr>
          <p:nvPr>
            <p:ph type="title"/>
          </p:nvPr>
        </p:nvSpPr>
        <p:spPr>
          <a:xfrm>
            <a:off x="838200" y="620742"/>
            <a:ext cx="10515600" cy="1325563"/>
          </a:xfrm>
        </p:spPr>
        <p:txBody>
          <a:bodyPr>
            <a:normAutofit/>
          </a:bodyPr>
          <a:lstStyle/>
          <a:p>
            <a:r>
              <a:rPr lang="fr-FR" b="1" dirty="0">
                <a:solidFill>
                  <a:srgbClr val="FFFFFF"/>
                </a:solidFill>
              </a:rPr>
              <a:t>JESUS</a:t>
            </a:r>
          </a:p>
        </p:txBody>
      </p:sp>
      <p:cxnSp>
        <p:nvCxnSpPr>
          <p:cNvPr id="11" name="Straight Connector 10">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1252376-873F-9D9E-8BC4-03B59272C0D5}"/>
              </a:ext>
            </a:extLst>
          </p:cNvPr>
          <p:cNvSpPr>
            <a:spLocks noGrp="1"/>
          </p:cNvSpPr>
          <p:nvPr>
            <p:ph sz="half" idx="1"/>
          </p:nvPr>
        </p:nvSpPr>
        <p:spPr>
          <a:xfrm>
            <a:off x="838200" y="1740725"/>
            <a:ext cx="5097780" cy="4436238"/>
          </a:xfrm>
        </p:spPr>
        <p:txBody>
          <a:bodyPr>
            <a:normAutofit/>
          </a:bodyPr>
          <a:lstStyle/>
          <a:p>
            <a:r>
              <a:rPr lang="en-US" sz="2400" b="1" baseline="30000" dirty="0">
                <a:solidFill>
                  <a:srgbClr val="FFFFFF"/>
                </a:solidFill>
              </a:rPr>
              <a:t>10 </a:t>
            </a:r>
            <a:r>
              <a:rPr lang="en-US" sz="2400" dirty="0">
                <a:solidFill>
                  <a:srgbClr val="FFFFFF"/>
                </a:solidFill>
              </a:rPr>
              <a:t>Il </a:t>
            </a:r>
            <a:r>
              <a:rPr lang="en-US" sz="2400" dirty="0" err="1">
                <a:solidFill>
                  <a:srgbClr val="FFFFFF"/>
                </a:solidFill>
              </a:rPr>
              <a:t>convenait</a:t>
            </a:r>
            <a:r>
              <a:rPr lang="en-US" sz="2400" dirty="0">
                <a:solidFill>
                  <a:srgbClr val="FFFFFF"/>
                </a:solidFill>
              </a:rPr>
              <a:t>, </a:t>
            </a:r>
            <a:r>
              <a:rPr lang="en-US" sz="2400" dirty="0" err="1">
                <a:solidFill>
                  <a:srgbClr val="FFFFFF"/>
                </a:solidFill>
              </a:rPr>
              <a:t>en</a:t>
            </a:r>
            <a:r>
              <a:rPr lang="en-US" sz="2400" dirty="0">
                <a:solidFill>
                  <a:srgbClr val="FFFFFF"/>
                </a:solidFill>
              </a:rPr>
              <a:t> </a:t>
            </a:r>
            <a:r>
              <a:rPr lang="en-US" sz="2400" dirty="0" err="1">
                <a:solidFill>
                  <a:srgbClr val="FFFFFF"/>
                </a:solidFill>
              </a:rPr>
              <a:t>effet</a:t>
            </a:r>
            <a:r>
              <a:rPr lang="en-US" sz="2400" dirty="0">
                <a:solidFill>
                  <a:srgbClr val="FFFFFF"/>
                </a:solidFill>
              </a:rPr>
              <a:t>, </a:t>
            </a:r>
            <a:r>
              <a:rPr lang="en-US" sz="2400" dirty="0" err="1">
                <a:solidFill>
                  <a:srgbClr val="FFFFFF"/>
                </a:solidFill>
              </a:rPr>
              <a:t>que</a:t>
            </a:r>
            <a:r>
              <a:rPr lang="en-US" sz="2400" dirty="0">
                <a:solidFill>
                  <a:srgbClr val="FFFFFF"/>
                </a:solidFill>
              </a:rPr>
              <a:t> </a:t>
            </a:r>
            <a:r>
              <a:rPr lang="en-US" sz="2400" dirty="0" err="1">
                <a:solidFill>
                  <a:srgbClr val="FFFFFF"/>
                </a:solidFill>
              </a:rPr>
              <a:t>celui</a:t>
            </a:r>
            <a:r>
              <a:rPr lang="en-US" sz="2400" dirty="0">
                <a:solidFill>
                  <a:srgbClr val="FFFFFF"/>
                </a:solidFill>
              </a:rPr>
              <a:t> pour qui et par qui </a:t>
            </a:r>
            <a:r>
              <a:rPr lang="en-US" sz="2400" dirty="0" err="1">
                <a:solidFill>
                  <a:srgbClr val="FFFFFF"/>
                </a:solidFill>
              </a:rPr>
              <a:t>sont</a:t>
            </a:r>
            <a:r>
              <a:rPr lang="en-US" sz="2400" dirty="0">
                <a:solidFill>
                  <a:srgbClr val="FFFFFF"/>
                </a:solidFill>
              </a:rPr>
              <a:t> </a:t>
            </a:r>
            <a:r>
              <a:rPr lang="en-US" sz="2400" dirty="0" err="1">
                <a:solidFill>
                  <a:srgbClr val="FFFFFF"/>
                </a:solidFill>
              </a:rPr>
              <a:t>toutes</a:t>
            </a:r>
            <a:r>
              <a:rPr lang="en-US" sz="2400" dirty="0">
                <a:solidFill>
                  <a:srgbClr val="FFFFFF"/>
                </a:solidFill>
              </a:rPr>
              <a:t> choses, et qui </a:t>
            </a:r>
            <a:r>
              <a:rPr lang="en-US" sz="2400" dirty="0" err="1">
                <a:solidFill>
                  <a:srgbClr val="FFFFFF"/>
                </a:solidFill>
              </a:rPr>
              <a:t>voulait</a:t>
            </a:r>
            <a:r>
              <a:rPr lang="en-US" sz="2400" dirty="0">
                <a:solidFill>
                  <a:srgbClr val="FFFFFF"/>
                </a:solidFill>
              </a:rPr>
              <a:t> </a:t>
            </a:r>
            <a:r>
              <a:rPr lang="en-US" sz="2400" dirty="0" err="1">
                <a:solidFill>
                  <a:srgbClr val="FFFFFF"/>
                </a:solidFill>
              </a:rPr>
              <a:t>conduire</a:t>
            </a:r>
            <a:r>
              <a:rPr lang="en-US" sz="2400" dirty="0">
                <a:solidFill>
                  <a:srgbClr val="FFFFFF"/>
                </a:solidFill>
              </a:rPr>
              <a:t> à la gloire beaucoup de </a:t>
            </a:r>
            <a:r>
              <a:rPr lang="en-US" sz="2400" dirty="0" err="1">
                <a:solidFill>
                  <a:srgbClr val="FFFFFF"/>
                </a:solidFill>
              </a:rPr>
              <a:t>fils</a:t>
            </a:r>
            <a:r>
              <a:rPr lang="en-US" sz="2400" dirty="0">
                <a:solidFill>
                  <a:srgbClr val="FFFFFF"/>
                </a:solidFill>
              </a:rPr>
              <a:t>, </a:t>
            </a:r>
            <a:r>
              <a:rPr lang="en-US" sz="2400" dirty="0" err="1">
                <a:solidFill>
                  <a:srgbClr val="FFFFFF"/>
                </a:solidFill>
              </a:rPr>
              <a:t>élevât</a:t>
            </a:r>
            <a:r>
              <a:rPr lang="en-US" sz="2400" dirty="0">
                <a:solidFill>
                  <a:srgbClr val="FFFFFF"/>
                </a:solidFill>
              </a:rPr>
              <a:t> à la perfection par les </a:t>
            </a:r>
            <a:r>
              <a:rPr lang="en-US" sz="2400" dirty="0" err="1">
                <a:solidFill>
                  <a:srgbClr val="FFFFFF"/>
                </a:solidFill>
              </a:rPr>
              <a:t>souffrances</a:t>
            </a:r>
            <a:r>
              <a:rPr lang="en-US" sz="2400" dirty="0">
                <a:solidFill>
                  <a:srgbClr val="FFFFFF"/>
                </a:solidFill>
              </a:rPr>
              <a:t> le Prince de </a:t>
            </a:r>
            <a:r>
              <a:rPr lang="en-US" sz="2400" dirty="0" err="1">
                <a:solidFill>
                  <a:srgbClr val="FFFFFF"/>
                </a:solidFill>
              </a:rPr>
              <a:t>leur</a:t>
            </a:r>
            <a:r>
              <a:rPr lang="en-US" sz="2400" dirty="0">
                <a:solidFill>
                  <a:srgbClr val="FFFFFF"/>
                </a:solidFill>
              </a:rPr>
              <a:t> </a:t>
            </a:r>
            <a:r>
              <a:rPr lang="en-US" sz="2400" dirty="0" err="1">
                <a:solidFill>
                  <a:srgbClr val="FFFFFF"/>
                </a:solidFill>
              </a:rPr>
              <a:t>salut</a:t>
            </a:r>
            <a:r>
              <a:rPr lang="en-US" sz="2400" dirty="0">
                <a:solidFill>
                  <a:srgbClr val="FFFFFF"/>
                </a:solidFill>
              </a:rPr>
              <a:t>.</a:t>
            </a:r>
          </a:p>
          <a:p>
            <a:r>
              <a:rPr lang="en-US" sz="2400" b="1" baseline="30000" dirty="0">
                <a:solidFill>
                  <a:srgbClr val="FFFFFF"/>
                </a:solidFill>
              </a:rPr>
              <a:t>2 </a:t>
            </a:r>
            <a:r>
              <a:rPr lang="en-US" sz="2400" dirty="0" err="1">
                <a:solidFill>
                  <a:srgbClr val="FFFFFF"/>
                </a:solidFill>
              </a:rPr>
              <a:t>ayant</a:t>
            </a:r>
            <a:r>
              <a:rPr lang="en-US" sz="2400" dirty="0">
                <a:solidFill>
                  <a:srgbClr val="FFFFFF"/>
                </a:solidFill>
              </a:rPr>
              <a:t> les regards sur Jésus, le chef et le </a:t>
            </a:r>
            <a:r>
              <a:rPr lang="en-US" sz="2400" dirty="0" err="1">
                <a:solidFill>
                  <a:srgbClr val="FFFFFF"/>
                </a:solidFill>
              </a:rPr>
              <a:t>consommateur</a:t>
            </a:r>
            <a:r>
              <a:rPr lang="en-US" sz="2400" dirty="0">
                <a:solidFill>
                  <a:srgbClr val="FFFFFF"/>
                </a:solidFill>
              </a:rPr>
              <a:t> de la </a:t>
            </a:r>
            <a:r>
              <a:rPr lang="en-US" sz="2400" dirty="0" err="1">
                <a:solidFill>
                  <a:srgbClr val="FFFFFF"/>
                </a:solidFill>
              </a:rPr>
              <a:t>foi</a:t>
            </a:r>
            <a:r>
              <a:rPr lang="en-US" sz="2400" dirty="0">
                <a:solidFill>
                  <a:srgbClr val="FFFFFF"/>
                </a:solidFill>
              </a:rPr>
              <a:t>, qui, </a:t>
            </a:r>
            <a:r>
              <a:rPr lang="en-US" sz="2400" dirty="0" err="1">
                <a:solidFill>
                  <a:srgbClr val="FFFF00"/>
                </a:solidFill>
              </a:rPr>
              <a:t>en</a:t>
            </a:r>
            <a:r>
              <a:rPr lang="en-US" sz="2400" dirty="0">
                <a:solidFill>
                  <a:srgbClr val="FFFF00"/>
                </a:solidFill>
              </a:rPr>
              <a:t> </a:t>
            </a:r>
            <a:r>
              <a:rPr lang="en-US" sz="2400" dirty="0" err="1">
                <a:solidFill>
                  <a:srgbClr val="FFFF00"/>
                </a:solidFill>
              </a:rPr>
              <a:t>vue</a:t>
            </a:r>
            <a:r>
              <a:rPr lang="en-US" sz="2400" dirty="0">
                <a:solidFill>
                  <a:srgbClr val="FFFF00"/>
                </a:solidFill>
              </a:rPr>
              <a:t> de la joie qui </a:t>
            </a:r>
            <a:r>
              <a:rPr lang="en-US" sz="2400" dirty="0" err="1">
                <a:solidFill>
                  <a:srgbClr val="FFFF00"/>
                </a:solidFill>
              </a:rPr>
              <a:t>lui</a:t>
            </a:r>
            <a:r>
              <a:rPr lang="en-US" sz="2400" dirty="0">
                <a:solidFill>
                  <a:srgbClr val="FFFF00"/>
                </a:solidFill>
              </a:rPr>
              <a:t> </a:t>
            </a:r>
            <a:r>
              <a:rPr lang="en-US" sz="2400" dirty="0" err="1">
                <a:solidFill>
                  <a:srgbClr val="FFFF00"/>
                </a:solidFill>
              </a:rPr>
              <a:t>était</a:t>
            </a:r>
            <a:r>
              <a:rPr lang="en-US" sz="2400" dirty="0">
                <a:solidFill>
                  <a:srgbClr val="FFFF00"/>
                </a:solidFill>
              </a:rPr>
              <a:t> </a:t>
            </a:r>
            <a:r>
              <a:rPr lang="en-US" sz="2400" dirty="0" err="1">
                <a:solidFill>
                  <a:srgbClr val="FFFF00"/>
                </a:solidFill>
              </a:rPr>
              <a:t>réservée</a:t>
            </a:r>
            <a:r>
              <a:rPr lang="en-US" sz="2400" dirty="0">
                <a:solidFill>
                  <a:srgbClr val="FFFF00"/>
                </a:solidFill>
              </a:rPr>
              <a:t>, a </a:t>
            </a:r>
            <a:r>
              <a:rPr lang="en-US" sz="2400" dirty="0" err="1">
                <a:solidFill>
                  <a:srgbClr val="FFFF00"/>
                </a:solidFill>
              </a:rPr>
              <a:t>souffert</a:t>
            </a:r>
            <a:r>
              <a:rPr lang="en-US" sz="2400" dirty="0">
                <a:solidFill>
                  <a:srgbClr val="FFFF00"/>
                </a:solidFill>
              </a:rPr>
              <a:t> la </a:t>
            </a:r>
            <a:r>
              <a:rPr lang="en-US" sz="2400" dirty="0" err="1">
                <a:solidFill>
                  <a:srgbClr val="FFFF00"/>
                </a:solidFill>
              </a:rPr>
              <a:t>croix</a:t>
            </a:r>
            <a:r>
              <a:rPr lang="en-US" sz="2400" dirty="0">
                <a:solidFill>
                  <a:srgbClr val="FFFF00"/>
                </a:solidFill>
              </a:rPr>
              <a:t>, </a:t>
            </a:r>
            <a:r>
              <a:rPr lang="en-US" sz="2400" dirty="0" err="1">
                <a:solidFill>
                  <a:srgbClr val="FFFF00"/>
                </a:solidFill>
              </a:rPr>
              <a:t>méprisé</a:t>
            </a:r>
            <a:r>
              <a:rPr lang="en-US" sz="2400" dirty="0">
                <a:solidFill>
                  <a:srgbClr val="FFFF00"/>
                </a:solidFill>
              </a:rPr>
              <a:t> </a:t>
            </a:r>
            <a:r>
              <a:rPr lang="en-US" sz="2400" dirty="0" err="1">
                <a:solidFill>
                  <a:srgbClr val="FFFF00"/>
                </a:solidFill>
              </a:rPr>
              <a:t>l'ignominie</a:t>
            </a:r>
            <a:r>
              <a:rPr lang="en-US" sz="2400" dirty="0">
                <a:solidFill>
                  <a:srgbClr val="FFFF00"/>
                </a:solidFill>
              </a:rPr>
              <a:t>, et </a:t>
            </a:r>
            <a:r>
              <a:rPr lang="en-US" sz="2400" dirty="0" err="1">
                <a:solidFill>
                  <a:srgbClr val="FFFF00"/>
                </a:solidFill>
              </a:rPr>
              <a:t>s'est</a:t>
            </a:r>
            <a:r>
              <a:rPr lang="en-US" sz="2400" dirty="0">
                <a:solidFill>
                  <a:srgbClr val="FFFF00"/>
                </a:solidFill>
              </a:rPr>
              <a:t> </a:t>
            </a:r>
            <a:r>
              <a:rPr lang="en-US" sz="2400" dirty="0" err="1">
                <a:solidFill>
                  <a:srgbClr val="FFFF00"/>
                </a:solidFill>
              </a:rPr>
              <a:t>assis</a:t>
            </a:r>
            <a:r>
              <a:rPr lang="en-US" sz="2400" dirty="0">
                <a:solidFill>
                  <a:srgbClr val="FFFF00"/>
                </a:solidFill>
              </a:rPr>
              <a:t> à la droite du </a:t>
            </a:r>
            <a:r>
              <a:rPr lang="en-US" sz="2400" dirty="0" err="1">
                <a:solidFill>
                  <a:srgbClr val="FFFF00"/>
                </a:solidFill>
              </a:rPr>
              <a:t>trône</a:t>
            </a:r>
            <a:r>
              <a:rPr lang="en-US" sz="2400" dirty="0">
                <a:solidFill>
                  <a:srgbClr val="FFFF00"/>
                </a:solidFill>
              </a:rPr>
              <a:t> de Dieu</a:t>
            </a:r>
            <a:r>
              <a:rPr lang="en-US" sz="2400" dirty="0">
                <a:solidFill>
                  <a:srgbClr val="FFFFFF"/>
                </a:solidFill>
              </a:rPr>
              <a:t>.</a:t>
            </a:r>
            <a:endParaRPr lang="fr-FR" sz="2400" dirty="0">
              <a:solidFill>
                <a:srgbClr val="FFFFFF"/>
              </a:solidFill>
            </a:endParaRPr>
          </a:p>
        </p:txBody>
      </p:sp>
      <p:sp>
        <p:nvSpPr>
          <p:cNvPr id="4" name="Content Placeholder 3">
            <a:extLst>
              <a:ext uri="{FF2B5EF4-FFF2-40B4-BE49-F238E27FC236}">
                <a16:creationId xmlns:a16="http://schemas.microsoft.com/office/drawing/2014/main" id="{CC509016-29CE-02A4-A7EE-554A791B3771}"/>
              </a:ext>
            </a:extLst>
          </p:cNvPr>
          <p:cNvSpPr>
            <a:spLocks noGrp="1"/>
          </p:cNvSpPr>
          <p:nvPr>
            <p:ph sz="half" idx="2"/>
          </p:nvPr>
        </p:nvSpPr>
        <p:spPr>
          <a:xfrm>
            <a:off x="6256020" y="1740724"/>
            <a:ext cx="5097780" cy="4436239"/>
          </a:xfrm>
        </p:spPr>
        <p:txBody>
          <a:bodyPr>
            <a:normAutofit/>
          </a:bodyPr>
          <a:lstStyle/>
          <a:p>
            <a:r>
              <a:rPr lang="en-US" sz="2400" b="1" baseline="30000" dirty="0">
                <a:solidFill>
                  <a:srgbClr val="FFFFFF"/>
                </a:solidFill>
              </a:rPr>
              <a:t>10 </a:t>
            </a:r>
            <a:r>
              <a:rPr lang="en-US" sz="2400" dirty="0">
                <a:solidFill>
                  <a:srgbClr val="FFFFFF"/>
                </a:solidFill>
              </a:rPr>
              <a:t>In bringing many sons and daughters to glory, it was fitting that God, for whom and through whom everything exists, should make the pioneer of their salvation perfect through what he suffered.</a:t>
            </a:r>
          </a:p>
          <a:p>
            <a:r>
              <a:rPr lang="en-US" sz="2400" b="1" baseline="30000" dirty="0">
                <a:solidFill>
                  <a:srgbClr val="FFFFFF"/>
                </a:solidFill>
              </a:rPr>
              <a:t>2 </a:t>
            </a:r>
            <a:r>
              <a:rPr lang="en-US" sz="2400" dirty="0">
                <a:solidFill>
                  <a:srgbClr val="FFFFFF"/>
                </a:solidFill>
              </a:rPr>
              <a:t>fixing our eyes on Jesus, the pioneer and perfecter of faith. </a:t>
            </a:r>
            <a:r>
              <a:rPr lang="en-US" sz="2400" dirty="0">
                <a:solidFill>
                  <a:srgbClr val="FFFF00"/>
                </a:solidFill>
              </a:rPr>
              <a:t>For the joy set before him he endured the cross, scorning its shame, and sat down at the right hand of the throne of God.</a:t>
            </a:r>
            <a:endParaRPr lang="fr-FR" sz="2400" dirty="0">
              <a:solidFill>
                <a:srgbClr val="FFFF00"/>
              </a:solidFill>
            </a:endParaRPr>
          </a:p>
        </p:txBody>
      </p:sp>
    </p:spTree>
    <p:extLst>
      <p:ext uri="{BB962C8B-B14F-4D97-AF65-F5344CB8AC3E}">
        <p14:creationId xmlns:p14="http://schemas.microsoft.com/office/powerpoint/2010/main" val="1109377679"/>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9228552E-C8B1-4A80-8448-0787CE0FC7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E8BC50CB-0D8F-D10A-6AE8-B45065CDA5C9}"/>
              </a:ext>
            </a:extLst>
          </p:cNvPr>
          <p:cNvPicPr>
            <a:picLocks noChangeAspect="1"/>
          </p:cNvPicPr>
          <p:nvPr/>
        </p:nvPicPr>
        <p:blipFill>
          <a:blip r:embed="rId2">
            <a:alphaModFix amt="35000"/>
          </a:blip>
          <a:srcRect t="1150" b="14580"/>
          <a:stretch>
            <a:fillRect/>
          </a:stretch>
        </p:blipFill>
        <p:spPr>
          <a:xfrm>
            <a:off x="20" y="10"/>
            <a:ext cx="12191980" cy="6857990"/>
          </a:xfrm>
          <a:prstGeom prst="rect">
            <a:avLst/>
          </a:prstGeom>
        </p:spPr>
      </p:pic>
      <p:sp>
        <p:nvSpPr>
          <p:cNvPr id="5" name="Title 4">
            <a:extLst>
              <a:ext uri="{FF2B5EF4-FFF2-40B4-BE49-F238E27FC236}">
                <a16:creationId xmlns:a16="http://schemas.microsoft.com/office/drawing/2014/main" id="{911A64E8-9C7D-6EA6-F36A-F931C8ACB240}"/>
              </a:ext>
            </a:extLst>
          </p:cNvPr>
          <p:cNvSpPr>
            <a:spLocks noGrp="1"/>
          </p:cNvSpPr>
          <p:nvPr>
            <p:ph type="title"/>
          </p:nvPr>
        </p:nvSpPr>
        <p:spPr>
          <a:xfrm>
            <a:off x="838200" y="365125"/>
            <a:ext cx="10515600" cy="1325563"/>
          </a:xfrm>
        </p:spPr>
        <p:txBody>
          <a:bodyPr>
            <a:normAutofit/>
          </a:bodyPr>
          <a:lstStyle/>
          <a:p>
            <a:r>
              <a:rPr lang="fr-FR">
                <a:solidFill>
                  <a:srgbClr val="FFFFFF"/>
                </a:solidFill>
              </a:rPr>
              <a:t>JESUS</a:t>
            </a:r>
          </a:p>
        </p:txBody>
      </p:sp>
      <p:graphicFrame>
        <p:nvGraphicFramePr>
          <p:cNvPr id="19" name="Content Placeholder 5">
            <a:extLst>
              <a:ext uri="{FF2B5EF4-FFF2-40B4-BE49-F238E27FC236}">
                <a16:creationId xmlns:a16="http://schemas.microsoft.com/office/drawing/2014/main" id="{EFE75E4F-5C02-5607-116C-6341833C7659}"/>
              </a:ext>
            </a:extLst>
          </p:cNvPr>
          <p:cNvGraphicFramePr>
            <a:graphicFrameLocks noGrp="1"/>
          </p:cNvGraphicFramePr>
          <p:nvPr>
            <p:ph idx="1"/>
            <p:extLst>
              <p:ext uri="{D42A27DB-BD31-4B8C-83A1-F6EECF244321}">
                <p14:modId xmlns:p14="http://schemas.microsoft.com/office/powerpoint/2010/main" val="317881500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92290861"/>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1" name="Rectangle 10">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93F67D-4FF0-7ECA-BD77-CF97EBD11FF0}"/>
              </a:ext>
            </a:extLst>
          </p:cNvPr>
          <p:cNvSpPr>
            <a:spLocks noGrp="1"/>
          </p:cNvSpPr>
          <p:nvPr>
            <p:ph type="title"/>
          </p:nvPr>
        </p:nvSpPr>
        <p:spPr>
          <a:xfrm>
            <a:off x="992206" y="1608667"/>
            <a:ext cx="2823275" cy="4501127"/>
          </a:xfrm>
        </p:spPr>
        <p:txBody>
          <a:bodyPr anchor="t">
            <a:normAutofit/>
          </a:bodyPr>
          <a:lstStyle/>
          <a:p>
            <a:pPr algn="r"/>
            <a:r>
              <a:rPr lang="fr-FR" sz="3200" b="1" dirty="0">
                <a:solidFill>
                  <a:srgbClr val="FFFFFF"/>
                </a:solidFill>
              </a:rPr>
              <a:t>La souffrance est le laboratoire de la gloire </a:t>
            </a:r>
            <a:br>
              <a:rPr lang="fr-FR" sz="3200" b="1" dirty="0">
                <a:solidFill>
                  <a:srgbClr val="FFFFFF"/>
                </a:solidFill>
              </a:rPr>
            </a:br>
            <a:br>
              <a:rPr lang="fr-FR" sz="3200" b="1" dirty="0">
                <a:solidFill>
                  <a:srgbClr val="FFFFFF"/>
                </a:solidFill>
              </a:rPr>
            </a:br>
            <a:br>
              <a:rPr lang="fr-FR" sz="3200" b="1" dirty="0">
                <a:solidFill>
                  <a:srgbClr val="FFFFFF"/>
                </a:solidFill>
              </a:rPr>
            </a:br>
            <a:r>
              <a:rPr lang="fr-FR" sz="3200" b="1" dirty="0" err="1">
                <a:solidFill>
                  <a:srgbClr val="FFFFFF"/>
                </a:solidFill>
              </a:rPr>
              <a:t>Suffering</a:t>
            </a:r>
            <a:r>
              <a:rPr lang="fr-FR" sz="3200" b="1" dirty="0">
                <a:solidFill>
                  <a:srgbClr val="FFFFFF"/>
                </a:solidFill>
              </a:rPr>
              <a:t> </a:t>
            </a:r>
            <a:r>
              <a:rPr lang="fr-FR" sz="3200" b="1" dirty="0" err="1">
                <a:solidFill>
                  <a:srgbClr val="FFFFFF"/>
                </a:solidFill>
              </a:rPr>
              <a:t>is</a:t>
            </a:r>
            <a:r>
              <a:rPr lang="fr-FR" sz="3200" b="1" dirty="0">
                <a:solidFill>
                  <a:srgbClr val="FFFFFF"/>
                </a:solidFill>
              </a:rPr>
              <a:t> the </a:t>
            </a:r>
            <a:r>
              <a:rPr lang="fr-FR" sz="3200" b="1" dirty="0" err="1">
                <a:solidFill>
                  <a:srgbClr val="FFFFFF"/>
                </a:solidFill>
              </a:rPr>
              <a:t>laboratory</a:t>
            </a:r>
            <a:r>
              <a:rPr lang="fr-FR" sz="3200" b="1" dirty="0">
                <a:solidFill>
                  <a:srgbClr val="FFFFFF"/>
                </a:solidFill>
              </a:rPr>
              <a:t> of </a:t>
            </a:r>
            <a:r>
              <a:rPr lang="fr-FR" sz="3200" b="1" dirty="0" err="1">
                <a:solidFill>
                  <a:srgbClr val="FFFFFF"/>
                </a:solidFill>
              </a:rPr>
              <a:t>glory</a:t>
            </a:r>
            <a:endParaRPr lang="fr-FR" sz="3200" b="1" dirty="0">
              <a:solidFill>
                <a:srgbClr val="FFFFFF"/>
              </a:solidFill>
            </a:endParaRPr>
          </a:p>
        </p:txBody>
      </p:sp>
      <p:sp>
        <p:nvSpPr>
          <p:cNvPr id="3" name="Content Placeholder 2">
            <a:extLst>
              <a:ext uri="{FF2B5EF4-FFF2-40B4-BE49-F238E27FC236}">
                <a16:creationId xmlns:a16="http://schemas.microsoft.com/office/drawing/2014/main" id="{630A7309-5A9B-7746-4F6C-C2D3216F038D}"/>
              </a:ext>
            </a:extLst>
          </p:cNvPr>
          <p:cNvSpPr>
            <a:spLocks noGrp="1"/>
          </p:cNvSpPr>
          <p:nvPr>
            <p:ph sz="half" idx="1"/>
          </p:nvPr>
        </p:nvSpPr>
        <p:spPr>
          <a:xfrm>
            <a:off x="4547698" y="501041"/>
            <a:ext cx="3421958" cy="5608753"/>
          </a:xfrm>
        </p:spPr>
        <p:txBody>
          <a:bodyPr>
            <a:normAutofit/>
          </a:bodyPr>
          <a:lstStyle/>
          <a:p>
            <a:pPr marL="0" indent="0">
              <a:lnSpc>
                <a:spcPct val="150000"/>
              </a:lnSpc>
              <a:buNone/>
            </a:pPr>
            <a:r>
              <a:rPr lang="fr-FR" sz="3000" b="1" dirty="0"/>
              <a:t>Vases de terre</a:t>
            </a:r>
          </a:p>
          <a:p>
            <a:pPr>
              <a:lnSpc>
                <a:spcPct val="150000"/>
              </a:lnSpc>
            </a:pPr>
            <a:r>
              <a:rPr lang="fr-FR" sz="3000" dirty="0"/>
              <a:t>Pressés de toute manière</a:t>
            </a:r>
          </a:p>
          <a:p>
            <a:pPr>
              <a:lnSpc>
                <a:spcPct val="150000"/>
              </a:lnSpc>
            </a:pPr>
            <a:r>
              <a:rPr lang="fr-FR" sz="3000" dirty="0"/>
              <a:t>Dans la détresse</a:t>
            </a:r>
          </a:p>
          <a:p>
            <a:pPr>
              <a:lnSpc>
                <a:spcPct val="150000"/>
              </a:lnSpc>
            </a:pPr>
            <a:r>
              <a:rPr lang="fr-FR" sz="3000" dirty="0"/>
              <a:t>Persécutés</a:t>
            </a:r>
          </a:p>
          <a:p>
            <a:pPr>
              <a:lnSpc>
                <a:spcPct val="150000"/>
              </a:lnSpc>
            </a:pPr>
            <a:r>
              <a:rPr lang="fr-FR" sz="3000" dirty="0"/>
              <a:t>Abattus </a:t>
            </a:r>
          </a:p>
        </p:txBody>
      </p:sp>
      <p:sp>
        <p:nvSpPr>
          <p:cNvPr id="4" name="Content Placeholder 3">
            <a:extLst>
              <a:ext uri="{FF2B5EF4-FFF2-40B4-BE49-F238E27FC236}">
                <a16:creationId xmlns:a16="http://schemas.microsoft.com/office/drawing/2014/main" id="{911DC146-35A6-650E-DF6A-1063F53CD78E}"/>
              </a:ext>
            </a:extLst>
          </p:cNvPr>
          <p:cNvSpPr>
            <a:spLocks noGrp="1"/>
          </p:cNvSpPr>
          <p:nvPr>
            <p:ph sz="half" idx="2"/>
          </p:nvPr>
        </p:nvSpPr>
        <p:spPr>
          <a:xfrm>
            <a:off x="8289696" y="501041"/>
            <a:ext cx="3421957" cy="5608753"/>
          </a:xfrm>
        </p:spPr>
        <p:txBody>
          <a:bodyPr>
            <a:normAutofit/>
          </a:bodyPr>
          <a:lstStyle/>
          <a:p>
            <a:pPr marL="0" indent="0">
              <a:lnSpc>
                <a:spcPct val="150000"/>
              </a:lnSpc>
              <a:buNone/>
            </a:pPr>
            <a:r>
              <a:rPr lang="en-US" sz="3000" b="1" dirty="0"/>
              <a:t>Jars of clay</a:t>
            </a:r>
          </a:p>
          <a:p>
            <a:pPr>
              <a:lnSpc>
                <a:spcPct val="150000"/>
              </a:lnSpc>
            </a:pPr>
            <a:r>
              <a:rPr lang="en-US" sz="3000" dirty="0"/>
              <a:t>Pressed in every way</a:t>
            </a:r>
          </a:p>
          <a:p>
            <a:pPr>
              <a:lnSpc>
                <a:spcPct val="150000"/>
              </a:lnSpc>
            </a:pPr>
            <a:r>
              <a:rPr lang="en-US" sz="3000" dirty="0"/>
              <a:t>In distress</a:t>
            </a:r>
          </a:p>
          <a:p>
            <a:pPr>
              <a:lnSpc>
                <a:spcPct val="150000"/>
              </a:lnSpc>
            </a:pPr>
            <a:r>
              <a:rPr lang="en-US" sz="3000" dirty="0"/>
              <a:t>Persecuted</a:t>
            </a:r>
          </a:p>
          <a:p>
            <a:pPr>
              <a:lnSpc>
                <a:spcPct val="150000"/>
              </a:lnSpc>
            </a:pPr>
            <a:r>
              <a:rPr lang="en-US" sz="3000" dirty="0"/>
              <a:t>Struck down</a:t>
            </a:r>
            <a:endParaRPr lang="fr-FR" sz="3000" dirty="0"/>
          </a:p>
        </p:txBody>
      </p:sp>
    </p:spTree>
    <p:extLst>
      <p:ext uri="{BB962C8B-B14F-4D97-AF65-F5344CB8AC3E}">
        <p14:creationId xmlns:p14="http://schemas.microsoft.com/office/powerpoint/2010/main" val="2921809606"/>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a:extLst>
            <a:ext uri="{FF2B5EF4-FFF2-40B4-BE49-F238E27FC236}">
              <a16:creationId xmlns:a16="http://schemas.microsoft.com/office/drawing/2014/main" id="{DA42F686-0C33-C247-D509-163947A3FFA3}"/>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1" name="Rectangle 10">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93F7D1-BA73-8D4F-E708-8877B2CCE766}"/>
              </a:ext>
            </a:extLst>
          </p:cNvPr>
          <p:cNvSpPr>
            <a:spLocks noGrp="1"/>
          </p:cNvSpPr>
          <p:nvPr>
            <p:ph type="title"/>
          </p:nvPr>
        </p:nvSpPr>
        <p:spPr>
          <a:xfrm>
            <a:off x="992206" y="1608667"/>
            <a:ext cx="2823275" cy="4501127"/>
          </a:xfrm>
        </p:spPr>
        <p:txBody>
          <a:bodyPr anchor="t">
            <a:normAutofit/>
          </a:bodyPr>
          <a:lstStyle/>
          <a:p>
            <a:pPr algn="r"/>
            <a:r>
              <a:rPr lang="fr-FR" sz="3200" b="1" dirty="0">
                <a:solidFill>
                  <a:srgbClr val="FFFFFF"/>
                </a:solidFill>
              </a:rPr>
              <a:t>La souffrance est le laboratoire de la gloire </a:t>
            </a:r>
            <a:br>
              <a:rPr lang="fr-FR" sz="3200" b="1" dirty="0">
                <a:solidFill>
                  <a:srgbClr val="FFFFFF"/>
                </a:solidFill>
              </a:rPr>
            </a:br>
            <a:br>
              <a:rPr lang="fr-FR" sz="3200" b="1" dirty="0">
                <a:solidFill>
                  <a:srgbClr val="FFFFFF"/>
                </a:solidFill>
              </a:rPr>
            </a:br>
            <a:br>
              <a:rPr lang="fr-FR" sz="3200" b="1" dirty="0">
                <a:solidFill>
                  <a:srgbClr val="FFFFFF"/>
                </a:solidFill>
              </a:rPr>
            </a:br>
            <a:r>
              <a:rPr lang="fr-FR" sz="3200" b="1" dirty="0" err="1">
                <a:solidFill>
                  <a:srgbClr val="FFFFFF"/>
                </a:solidFill>
              </a:rPr>
              <a:t>Suffering</a:t>
            </a:r>
            <a:r>
              <a:rPr lang="fr-FR" sz="3200" b="1" dirty="0">
                <a:solidFill>
                  <a:srgbClr val="FFFFFF"/>
                </a:solidFill>
              </a:rPr>
              <a:t> </a:t>
            </a:r>
            <a:r>
              <a:rPr lang="fr-FR" sz="3200" b="1" dirty="0" err="1">
                <a:solidFill>
                  <a:srgbClr val="FFFFFF"/>
                </a:solidFill>
              </a:rPr>
              <a:t>is</a:t>
            </a:r>
            <a:r>
              <a:rPr lang="fr-FR" sz="3200" b="1" dirty="0">
                <a:solidFill>
                  <a:srgbClr val="FFFFFF"/>
                </a:solidFill>
              </a:rPr>
              <a:t> the </a:t>
            </a:r>
            <a:r>
              <a:rPr lang="fr-FR" sz="3200" b="1" dirty="0" err="1">
                <a:solidFill>
                  <a:srgbClr val="FFFFFF"/>
                </a:solidFill>
              </a:rPr>
              <a:t>laboratory</a:t>
            </a:r>
            <a:r>
              <a:rPr lang="fr-FR" sz="3200" b="1" dirty="0">
                <a:solidFill>
                  <a:srgbClr val="FFFFFF"/>
                </a:solidFill>
              </a:rPr>
              <a:t> of </a:t>
            </a:r>
            <a:r>
              <a:rPr lang="fr-FR" sz="3200" b="1" dirty="0" err="1">
                <a:solidFill>
                  <a:srgbClr val="FFFFFF"/>
                </a:solidFill>
              </a:rPr>
              <a:t>glory</a:t>
            </a:r>
            <a:endParaRPr lang="fr-FR" sz="3200" b="1" dirty="0">
              <a:solidFill>
                <a:srgbClr val="FFFFFF"/>
              </a:solidFill>
            </a:endParaRPr>
          </a:p>
        </p:txBody>
      </p:sp>
      <p:sp>
        <p:nvSpPr>
          <p:cNvPr id="3" name="Content Placeholder 2">
            <a:extLst>
              <a:ext uri="{FF2B5EF4-FFF2-40B4-BE49-F238E27FC236}">
                <a16:creationId xmlns:a16="http://schemas.microsoft.com/office/drawing/2014/main" id="{A063D79C-82AD-2521-697C-A52ECC3D0653}"/>
              </a:ext>
            </a:extLst>
          </p:cNvPr>
          <p:cNvSpPr>
            <a:spLocks noGrp="1"/>
          </p:cNvSpPr>
          <p:nvPr>
            <p:ph sz="half" idx="1"/>
          </p:nvPr>
        </p:nvSpPr>
        <p:spPr>
          <a:xfrm>
            <a:off x="4547698" y="989557"/>
            <a:ext cx="3421958" cy="5120238"/>
          </a:xfrm>
        </p:spPr>
        <p:txBody>
          <a:bodyPr>
            <a:normAutofit/>
          </a:bodyPr>
          <a:lstStyle/>
          <a:p>
            <a:pPr marL="0" indent="0">
              <a:buNone/>
            </a:pPr>
            <a:r>
              <a:rPr lang="fr-FR" sz="3000" b="1" dirty="0"/>
              <a:t>Vases de terre</a:t>
            </a:r>
          </a:p>
          <a:p>
            <a:pPr>
              <a:lnSpc>
                <a:spcPct val="150000"/>
              </a:lnSpc>
            </a:pPr>
            <a:r>
              <a:rPr lang="fr-FR" sz="3000" dirty="0"/>
              <a:t>Non réduit à l’extrémité</a:t>
            </a:r>
          </a:p>
          <a:p>
            <a:pPr>
              <a:lnSpc>
                <a:spcPct val="150000"/>
              </a:lnSpc>
            </a:pPr>
            <a:r>
              <a:rPr lang="fr-FR" sz="3000" dirty="0"/>
              <a:t>Non dans le désespoir</a:t>
            </a:r>
          </a:p>
          <a:p>
            <a:pPr>
              <a:lnSpc>
                <a:spcPct val="150000"/>
              </a:lnSpc>
            </a:pPr>
            <a:r>
              <a:rPr lang="fr-FR" sz="3000" dirty="0"/>
              <a:t>Non abandonnés</a:t>
            </a:r>
          </a:p>
          <a:p>
            <a:pPr>
              <a:lnSpc>
                <a:spcPct val="150000"/>
              </a:lnSpc>
            </a:pPr>
            <a:r>
              <a:rPr lang="fr-FR" sz="3000" dirty="0"/>
              <a:t>Non perdus</a:t>
            </a:r>
          </a:p>
        </p:txBody>
      </p:sp>
      <p:sp>
        <p:nvSpPr>
          <p:cNvPr id="4" name="Content Placeholder 3">
            <a:extLst>
              <a:ext uri="{FF2B5EF4-FFF2-40B4-BE49-F238E27FC236}">
                <a16:creationId xmlns:a16="http://schemas.microsoft.com/office/drawing/2014/main" id="{DE846172-D3C6-0557-1146-2F8CE512BEFB}"/>
              </a:ext>
            </a:extLst>
          </p:cNvPr>
          <p:cNvSpPr>
            <a:spLocks noGrp="1"/>
          </p:cNvSpPr>
          <p:nvPr>
            <p:ph sz="half" idx="2"/>
          </p:nvPr>
        </p:nvSpPr>
        <p:spPr>
          <a:xfrm>
            <a:off x="8289696" y="989557"/>
            <a:ext cx="3421957" cy="5120237"/>
          </a:xfrm>
        </p:spPr>
        <p:txBody>
          <a:bodyPr>
            <a:normAutofit/>
          </a:bodyPr>
          <a:lstStyle/>
          <a:p>
            <a:pPr marL="0" indent="0">
              <a:buNone/>
            </a:pPr>
            <a:r>
              <a:rPr lang="en-US" sz="3000" b="1" dirty="0"/>
              <a:t>Jars of clay</a:t>
            </a:r>
          </a:p>
          <a:p>
            <a:pPr>
              <a:lnSpc>
                <a:spcPct val="150000"/>
              </a:lnSpc>
            </a:pPr>
            <a:r>
              <a:rPr lang="en-US" sz="3000" dirty="0"/>
              <a:t>Not crushed</a:t>
            </a:r>
          </a:p>
          <a:p>
            <a:pPr>
              <a:lnSpc>
                <a:spcPct val="150000"/>
              </a:lnSpc>
            </a:pPr>
            <a:endParaRPr lang="en-US" sz="3000" dirty="0"/>
          </a:p>
          <a:p>
            <a:pPr>
              <a:lnSpc>
                <a:spcPct val="150000"/>
              </a:lnSpc>
            </a:pPr>
            <a:r>
              <a:rPr lang="en-US" sz="3000" dirty="0"/>
              <a:t>Not in despair</a:t>
            </a:r>
          </a:p>
          <a:p>
            <a:pPr>
              <a:lnSpc>
                <a:spcPct val="150000"/>
              </a:lnSpc>
            </a:pPr>
            <a:r>
              <a:rPr lang="en-US" sz="3000" dirty="0"/>
              <a:t>Not abandoned</a:t>
            </a:r>
          </a:p>
          <a:p>
            <a:pPr>
              <a:lnSpc>
                <a:spcPct val="150000"/>
              </a:lnSpc>
            </a:pPr>
            <a:r>
              <a:rPr lang="en-US" sz="3000" dirty="0"/>
              <a:t>Not destroyed </a:t>
            </a:r>
            <a:endParaRPr lang="fr-FR" sz="3000" dirty="0"/>
          </a:p>
        </p:txBody>
      </p:sp>
    </p:spTree>
    <p:extLst>
      <p:ext uri="{BB962C8B-B14F-4D97-AF65-F5344CB8AC3E}">
        <p14:creationId xmlns:p14="http://schemas.microsoft.com/office/powerpoint/2010/main" val="3986641895"/>
      </p:ext>
    </p:extLst>
  </p:cSld>
  <p:clrMapOvr>
    <a:overrideClrMapping bg1="dk1" tx1="lt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791CFE44-08F5-B7F2-CBDD-EF5217D04103}"/>
              </a:ext>
            </a:extLst>
          </p:cNvPr>
          <p:cNvSpPr>
            <a:spLocks noGrp="1"/>
          </p:cNvSpPr>
          <p:nvPr>
            <p:ph type="title"/>
          </p:nvPr>
        </p:nvSpPr>
        <p:spPr>
          <a:xfrm>
            <a:off x="1383564" y="348865"/>
            <a:ext cx="9718111" cy="1576446"/>
          </a:xfrm>
        </p:spPr>
        <p:txBody>
          <a:bodyPr anchor="ctr">
            <a:normAutofit fontScale="90000"/>
          </a:bodyPr>
          <a:lstStyle/>
          <a:p>
            <a:pPr algn="ctr"/>
            <a:r>
              <a:rPr lang="fr-FR" sz="4000" b="1" dirty="0">
                <a:solidFill>
                  <a:srgbClr val="FFFFFF"/>
                </a:solidFill>
              </a:rPr>
              <a:t>Solidarité avec le Fils de Dieu </a:t>
            </a:r>
            <a:br>
              <a:rPr lang="fr-FR" sz="4000" b="1" dirty="0">
                <a:solidFill>
                  <a:srgbClr val="FFFFFF"/>
                </a:solidFill>
              </a:rPr>
            </a:br>
            <a:br>
              <a:rPr lang="fr-FR" sz="4000" b="1" dirty="0">
                <a:solidFill>
                  <a:srgbClr val="FFFFFF"/>
                </a:solidFill>
              </a:rPr>
            </a:br>
            <a:r>
              <a:rPr lang="fr-FR" sz="4000" b="1" dirty="0" err="1">
                <a:solidFill>
                  <a:srgbClr val="FFFFFF"/>
                </a:solidFill>
              </a:rPr>
              <a:t>Solidarity</a:t>
            </a:r>
            <a:r>
              <a:rPr lang="fr-FR" sz="4000" b="1" dirty="0">
                <a:solidFill>
                  <a:srgbClr val="FFFFFF"/>
                </a:solidFill>
              </a:rPr>
              <a:t> </a:t>
            </a:r>
            <a:r>
              <a:rPr lang="fr-FR" sz="4000" b="1" dirty="0" err="1">
                <a:solidFill>
                  <a:srgbClr val="FFFFFF"/>
                </a:solidFill>
              </a:rPr>
              <a:t>with</a:t>
            </a:r>
            <a:r>
              <a:rPr lang="fr-FR" sz="4000" b="1" dirty="0">
                <a:solidFill>
                  <a:srgbClr val="FFFFFF"/>
                </a:solidFill>
              </a:rPr>
              <a:t> the Son of </a:t>
            </a:r>
            <a:r>
              <a:rPr lang="fr-FR" sz="4000" b="1" dirty="0" err="1">
                <a:solidFill>
                  <a:srgbClr val="FFFFFF"/>
                </a:solidFill>
              </a:rPr>
              <a:t>God</a:t>
            </a:r>
            <a:endParaRPr lang="fr-FR" sz="4000" b="1" dirty="0">
              <a:solidFill>
                <a:srgbClr val="FFFFFF"/>
              </a:solidFill>
            </a:endParaRPr>
          </a:p>
        </p:txBody>
      </p:sp>
      <p:graphicFrame>
        <p:nvGraphicFramePr>
          <p:cNvPr id="8" name="Content Placeholder 5">
            <a:extLst>
              <a:ext uri="{FF2B5EF4-FFF2-40B4-BE49-F238E27FC236}">
                <a16:creationId xmlns:a16="http://schemas.microsoft.com/office/drawing/2014/main" id="{72DA4B25-4C97-F43E-FFFE-967CD966F04C}"/>
              </a:ext>
            </a:extLst>
          </p:cNvPr>
          <p:cNvGraphicFramePr>
            <a:graphicFrameLocks noGrp="1"/>
          </p:cNvGraphicFramePr>
          <p:nvPr>
            <p:ph idx="1"/>
            <p:extLst>
              <p:ext uri="{D42A27DB-BD31-4B8C-83A1-F6EECF244321}">
                <p14:modId xmlns:p14="http://schemas.microsoft.com/office/powerpoint/2010/main" val="2317954852"/>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51537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714D0D2D-7844-7FA2-735B-207CD029FDA2}"/>
              </a:ext>
            </a:extLst>
          </p:cNvPr>
          <p:cNvSpPr>
            <a:spLocks noGrp="1"/>
          </p:cNvSpPr>
          <p:nvPr>
            <p:ph type="title"/>
          </p:nvPr>
        </p:nvSpPr>
        <p:spPr>
          <a:xfrm>
            <a:off x="838200" y="620742"/>
            <a:ext cx="10515600" cy="1325563"/>
          </a:xfrm>
        </p:spPr>
        <p:txBody>
          <a:bodyPr>
            <a:normAutofit fontScale="90000"/>
          </a:bodyPr>
          <a:lstStyle/>
          <a:p>
            <a:pPr algn="ctr"/>
            <a:r>
              <a:rPr lang="fr-FR" b="1" dirty="0">
                <a:solidFill>
                  <a:srgbClr val="FFFFFF"/>
                </a:solidFill>
              </a:rPr>
              <a:t>Notre endurance contribue à quelque chose</a:t>
            </a:r>
            <a:br>
              <a:rPr lang="fr-FR" b="1" dirty="0">
                <a:solidFill>
                  <a:srgbClr val="FFFFFF"/>
                </a:solidFill>
              </a:rPr>
            </a:br>
            <a:r>
              <a:rPr lang="fr-FR" b="1" dirty="0">
                <a:solidFill>
                  <a:srgbClr val="FFFFFF"/>
                </a:solidFill>
              </a:rPr>
              <a:t>Our endurance </a:t>
            </a:r>
            <a:r>
              <a:rPr lang="fr-FR" b="1" dirty="0" err="1">
                <a:solidFill>
                  <a:srgbClr val="FFFFFF"/>
                </a:solidFill>
              </a:rPr>
              <a:t>contributes</a:t>
            </a:r>
            <a:r>
              <a:rPr lang="fr-FR" b="1" dirty="0">
                <a:solidFill>
                  <a:srgbClr val="FFFFFF"/>
                </a:solidFill>
              </a:rPr>
              <a:t> to </a:t>
            </a:r>
            <a:r>
              <a:rPr lang="fr-FR" b="1" dirty="0" err="1">
                <a:solidFill>
                  <a:srgbClr val="FFFFFF"/>
                </a:solidFill>
              </a:rPr>
              <a:t>something</a:t>
            </a:r>
            <a:endParaRPr lang="fr-FR" b="1" dirty="0">
              <a:solidFill>
                <a:srgbClr val="FFFFFF"/>
              </a:solidFill>
            </a:endParaRPr>
          </a:p>
        </p:txBody>
      </p:sp>
      <p:cxnSp>
        <p:nvCxnSpPr>
          <p:cNvPr id="13" name="Straight Connector 12">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7577439E-4CB6-045C-061A-C413E343A967}"/>
              </a:ext>
            </a:extLst>
          </p:cNvPr>
          <p:cNvSpPr>
            <a:spLocks noGrp="1"/>
          </p:cNvSpPr>
          <p:nvPr>
            <p:ph sz="half" idx="1"/>
          </p:nvPr>
        </p:nvSpPr>
        <p:spPr>
          <a:xfrm>
            <a:off x="838200" y="2266345"/>
            <a:ext cx="5097780" cy="3910617"/>
          </a:xfrm>
        </p:spPr>
        <p:txBody>
          <a:bodyPr>
            <a:normAutofit/>
          </a:bodyPr>
          <a:lstStyle/>
          <a:p>
            <a:r>
              <a:rPr lang="en-US" sz="2400" b="1" baseline="30000" dirty="0">
                <a:solidFill>
                  <a:srgbClr val="FFFFFF"/>
                </a:solidFill>
              </a:rPr>
              <a:t>14 </a:t>
            </a:r>
            <a:r>
              <a:rPr lang="en-US" sz="2400" dirty="0" err="1">
                <a:solidFill>
                  <a:srgbClr val="FFFFFF"/>
                </a:solidFill>
              </a:rPr>
              <a:t>sachant</a:t>
            </a:r>
            <a:r>
              <a:rPr lang="en-US" sz="2400" dirty="0">
                <a:solidFill>
                  <a:srgbClr val="FFFFFF"/>
                </a:solidFill>
              </a:rPr>
              <a:t> </a:t>
            </a:r>
            <a:r>
              <a:rPr lang="en-US" sz="2400" dirty="0" err="1">
                <a:solidFill>
                  <a:srgbClr val="FFFFFF"/>
                </a:solidFill>
              </a:rPr>
              <a:t>que</a:t>
            </a:r>
            <a:r>
              <a:rPr lang="en-US" sz="2400" dirty="0">
                <a:solidFill>
                  <a:srgbClr val="FFFFFF"/>
                </a:solidFill>
              </a:rPr>
              <a:t> </a:t>
            </a:r>
            <a:r>
              <a:rPr lang="en-US" sz="2400" dirty="0" err="1">
                <a:solidFill>
                  <a:srgbClr val="FFFFFF"/>
                </a:solidFill>
              </a:rPr>
              <a:t>celui</a:t>
            </a:r>
            <a:r>
              <a:rPr lang="en-US" sz="2400" dirty="0">
                <a:solidFill>
                  <a:srgbClr val="FFFFFF"/>
                </a:solidFill>
              </a:rPr>
              <a:t> qui a </a:t>
            </a:r>
            <a:r>
              <a:rPr lang="en-US" sz="2400" dirty="0" err="1">
                <a:solidFill>
                  <a:srgbClr val="FFFFFF"/>
                </a:solidFill>
              </a:rPr>
              <a:t>ressuscité</a:t>
            </a:r>
            <a:r>
              <a:rPr lang="en-US" sz="2400" dirty="0">
                <a:solidFill>
                  <a:srgbClr val="FFFFFF"/>
                </a:solidFill>
              </a:rPr>
              <a:t> le Seigneur Jésus nous </a:t>
            </a:r>
            <a:r>
              <a:rPr lang="en-US" sz="2400" dirty="0" err="1">
                <a:solidFill>
                  <a:srgbClr val="FFFFFF"/>
                </a:solidFill>
              </a:rPr>
              <a:t>ressuscitera</a:t>
            </a:r>
            <a:r>
              <a:rPr lang="en-US" sz="2400" dirty="0">
                <a:solidFill>
                  <a:srgbClr val="FFFFFF"/>
                </a:solidFill>
              </a:rPr>
              <a:t> </a:t>
            </a:r>
            <a:r>
              <a:rPr lang="en-US" sz="2400" dirty="0" err="1">
                <a:solidFill>
                  <a:srgbClr val="FFFFFF"/>
                </a:solidFill>
              </a:rPr>
              <a:t>aussi</a:t>
            </a:r>
            <a:r>
              <a:rPr lang="en-US" sz="2400" dirty="0">
                <a:solidFill>
                  <a:srgbClr val="FFFFFF"/>
                </a:solidFill>
              </a:rPr>
              <a:t> avec Jésus, et nous </a:t>
            </a:r>
            <a:r>
              <a:rPr lang="en-US" sz="2400" dirty="0" err="1">
                <a:solidFill>
                  <a:srgbClr val="FFFFFF"/>
                </a:solidFill>
              </a:rPr>
              <a:t>fera</a:t>
            </a:r>
            <a:r>
              <a:rPr lang="en-US" sz="2400" dirty="0">
                <a:solidFill>
                  <a:srgbClr val="FFFFFF"/>
                </a:solidFill>
              </a:rPr>
              <a:t> </a:t>
            </a:r>
            <a:r>
              <a:rPr lang="en-US" sz="2400" dirty="0" err="1">
                <a:solidFill>
                  <a:srgbClr val="FFFFFF"/>
                </a:solidFill>
              </a:rPr>
              <a:t>paraître</a:t>
            </a:r>
            <a:r>
              <a:rPr lang="en-US" sz="2400" dirty="0">
                <a:solidFill>
                  <a:srgbClr val="FFFFFF"/>
                </a:solidFill>
              </a:rPr>
              <a:t> avec vous </a:t>
            </a:r>
            <a:r>
              <a:rPr lang="en-US" sz="2400" dirty="0" err="1">
                <a:solidFill>
                  <a:srgbClr val="FFFFFF"/>
                </a:solidFill>
              </a:rPr>
              <a:t>en</a:t>
            </a:r>
            <a:r>
              <a:rPr lang="en-US" sz="2400" dirty="0">
                <a:solidFill>
                  <a:srgbClr val="FFFFFF"/>
                </a:solidFill>
              </a:rPr>
              <a:t> </a:t>
            </a:r>
            <a:r>
              <a:rPr lang="en-US" sz="2400" dirty="0" err="1">
                <a:solidFill>
                  <a:srgbClr val="FFFFFF"/>
                </a:solidFill>
              </a:rPr>
              <a:t>sa</a:t>
            </a:r>
            <a:r>
              <a:rPr lang="en-US" sz="2400" dirty="0">
                <a:solidFill>
                  <a:srgbClr val="FFFFFF"/>
                </a:solidFill>
              </a:rPr>
              <a:t> </a:t>
            </a:r>
            <a:r>
              <a:rPr lang="en-US" sz="2400" dirty="0" err="1">
                <a:solidFill>
                  <a:srgbClr val="FFFFFF"/>
                </a:solidFill>
              </a:rPr>
              <a:t>présence</a:t>
            </a:r>
            <a:r>
              <a:rPr lang="en-US" sz="2400" dirty="0">
                <a:solidFill>
                  <a:srgbClr val="FFFFFF"/>
                </a:solidFill>
              </a:rPr>
              <a:t>.</a:t>
            </a:r>
          </a:p>
          <a:p>
            <a:r>
              <a:rPr lang="en-US" sz="2400" b="1" baseline="30000" dirty="0">
                <a:solidFill>
                  <a:srgbClr val="FFFFFF"/>
                </a:solidFill>
              </a:rPr>
              <a:t>15 </a:t>
            </a:r>
            <a:r>
              <a:rPr lang="en-US" sz="2400" dirty="0">
                <a:solidFill>
                  <a:srgbClr val="FFFFFF"/>
                </a:solidFill>
              </a:rPr>
              <a:t>Car tout </a:t>
            </a:r>
            <a:r>
              <a:rPr lang="en-US" sz="2400" dirty="0" err="1">
                <a:solidFill>
                  <a:srgbClr val="FFFFFF"/>
                </a:solidFill>
              </a:rPr>
              <a:t>cela</a:t>
            </a:r>
            <a:r>
              <a:rPr lang="en-US" sz="2400" dirty="0">
                <a:solidFill>
                  <a:srgbClr val="FFFFFF"/>
                </a:solidFill>
              </a:rPr>
              <a:t> arrive à cause de vous, </a:t>
            </a:r>
            <a:r>
              <a:rPr lang="en-US" sz="2400" dirty="0" err="1">
                <a:solidFill>
                  <a:srgbClr val="FFFFFF"/>
                </a:solidFill>
              </a:rPr>
              <a:t>afin</a:t>
            </a:r>
            <a:r>
              <a:rPr lang="en-US" sz="2400" dirty="0">
                <a:solidFill>
                  <a:srgbClr val="FFFFFF"/>
                </a:solidFill>
              </a:rPr>
              <a:t> </a:t>
            </a:r>
            <a:r>
              <a:rPr lang="en-US" sz="2400" dirty="0" err="1">
                <a:solidFill>
                  <a:srgbClr val="FFFFFF"/>
                </a:solidFill>
              </a:rPr>
              <a:t>que</a:t>
            </a:r>
            <a:r>
              <a:rPr lang="en-US" sz="2400" dirty="0">
                <a:solidFill>
                  <a:srgbClr val="FFFFFF"/>
                </a:solidFill>
              </a:rPr>
              <a:t> la grâce </a:t>
            </a:r>
            <a:r>
              <a:rPr lang="en-US" sz="2400" dirty="0" err="1">
                <a:solidFill>
                  <a:srgbClr val="FFFFFF"/>
                </a:solidFill>
              </a:rPr>
              <a:t>en</a:t>
            </a:r>
            <a:r>
              <a:rPr lang="en-US" sz="2400" dirty="0">
                <a:solidFill>
                  <a:srgbClr val="FFFFFF"/>
                </a:solidFill>
              </a:rPr>
              <a:t> se </a:t>
            </a:r>
            <a:r>
              <a:rPr lang="en-US" sz="2400" dirty="0" err="1">
                <a:solidFill>
                  <a:srgbClr val="FFFFFF"/>
                </a:solidFill>
              </a:rPr>
              <a:t>multipliant</a:t>
            </a:r>
            <a:r>
              <a:rPr lang="en-US" sz="2400" dirty="0">
                <a:solidFill>
                  <a:srgbClr val="FFFFFF"/>
                </a:solidFill>
              </a:rPr>
              <a:t>, </a:t>
            </a:r>
            <a:r>
              <a:rPr lang="en-US" sz="2400" dirty="0" err="1">
                <a:solidFill>
                  <a:srgbClr val="FFFFFF"/>
                </a:solidFill>
              </a:rPr>
              <a:t>fasse</a:t>
            </a:r>
            <a:r>
              <a:rPr lang="en-US" sz="2400" dirty="0">
                <a:solidFill>
                  <a:srgbClr val="FFFFFF"/>
                </a:solidFill>
              </a:rPr>
              <a:t> </a:t>
            </a:r>
            <a:r>
              <a:rPr lang="en-US" sz="2400" dirty="0" err="1">
                <a:solidFill>
                  <a:srgbClr val="FFFFFF"/>
                </a:solidFill>
              </a:rPr>
              <a:t>abonder</a:t>
            </a:r>
            <a:r>
              <a:rPr lang="en-US" sz="2400" dirty="0">
                <a:solidFill>
                  <a:srgbClr val="FFFFFF"/>
                </a:solidFill>
              </a:rPr>
              <a:t>, </a:t>
            </a:r>
            <a:r>
              <a:rPr lang="en-US" sz="2400" dirty="0">
                <a:solidFill>
                  <a:srgbClr val="FFFF00"/>
                </a:solidFill>
              </a:rPr>
              <a:t>à la gloire de Dieu, les actions de </a:t>
            </a:r>
            <a:r>
              <a:rPr lang="en-US" sz="2400" dirty="0" err="1">
                <a:solidFill>
                  <a:srgbClr val="FFFF00"/>
                </a:solidFill>
              </a:rPr>
              <a:t>grâces</a:t>
            </a:r>
            <a:r>
              <a:rPr lang="en-US" sz="2400" dirty="0">
                <a:solidFill>
                  <a:srgbClr val="FFFF00"/>
                </a:solidFill>
              </a:rPr>
              <a:t> d'un plus grand </a:t>
            </a:r>
            <a:r>
              <a:rPr lang="en-US" sz="2400" dirty="0" err="1">
                <a:solidFill>
                  <a:srgbClr val="FFFF00"/>
                </a:solidFill>
              </a:rPr>
              <a:t>nombre</a:t>
            </a:r>
            <a:r>
              <a:rPr lang="en-US" sz="2400" dirty="0">
                <a:solidFill>
                  <a:srgbClr val="FFFF00"/>
                </a:solidFill>
              </a:rPr>
              <a:t>.</a:t>
            </a:r>
          </a:p>
          <a:p>
            <a:endParaRPr lang="fr-FR" sz="2400" dirty="0">
              <a:solidFill>
                <a:srgbClr val="FFFFFF"/>
              </a:solidFill>
            </a:endParaRPr>
          </a:p>
        </p:txBody>
      </p:sp>
      <p:sp>
        <p:nvSpPr>
          <p:cNvPr id="6" name="Content Placeholder 5">
            <a:extLst>
              <a:ext uri="{FF2B5EF4-FFF2-40B4-BE49-F238E27FC236}">
                <a16:creationId xmlns:a16="http://schemas.microsoft.com/office/drawing/2014/main" id="{C86B51ED-75B4-9D2C-4FCE-0FD0BA2AA57E}"/>
              </a:ext>
            </a:extLst>
          </p:cNvPr>
          <p:cNvSpPr>
            <a:spLocks noGrp="1"/>
          </p:cNvSpPr>
          <p:nvPr>
            <p:ph sz="half" idx="2"/>
          </p:nvPr>
        </p:nvSpPr>
        <p:spPr>
          <a:xfrm>
            <a:off x="6256020" y="2266345"/>
            <a:ext cx="5097780" cy="3910618"/>
          </a:xfrm>
        </p:spPr>
        <p:txBody>
          <a:bodyPr>
            <a:normAutofit/>
          </a:bodyPr>
          <a:lstStyle/>
          <a:p>
            <a:r>
              <a:rPr lang="en-US" sz="2400" b="1" baseline="30000" dirty="0">
                <a:solidFill>
                  <a:srgbClr val="FFFFFF"/>
                </a:solidFill>
              </a:rPr>
              <a:t>14 </a:t>
            </a:r>
            <a:r>
              <a:rPr lang="en-US" sz="2400" dirty="0">
                <a:solidFill>
                  <a:srgbClr val="FFFFFF"/>
                </a:solidFill>
              </a:rPr>
              <a:t>because we know that the one who raised the Lord Jesus from the dead will also raise us with Jesus and present us with you to himself. </a:t>
            </a:r>
            <a:endParaRPr lang="en-US" sz="2400" b="1" baseline="30000" dirty="0">
              <a:solidFill>
                <a:srgbClr val="FFFFFF"/>
              </a:solidFill>
            </a:endParaRPr>
          </a:p>
          <a:p>
            <a:r>
              <a:rPr lang="en-US" sz="2400" b="1" baseline="30000" dirty="0">
                <a:solidFill>
                  <a:srgbClr val="FFFFFF"/>
                </a:solidFill>
              </a:rPr>
              <a:t>5 </a:t>
            </a:r>
            <a:r>
              <a:rPr lang="en-US" sz="2400" dirty="0">
                <a:solidFill>
                  <a:srgbClr val="FFFFFF"/>
                </a:solidFill>
              </a:rPr>
              <a:t>All this is for your benefit, so that the grace that is reaching more and more people may </a:t>
            </a:r>
            <a:r>
              <a:rPr lang="en-US" sz="2400" dirty="0">
                <a:solidFill>
                  <a:srgbClr val="FFFF00"/>
                </a:solidFill>
              </a:rPr>
              <a:t>cause thanksgiving to overflow to the glory of God.</a:t>
            </a:r>
            <a:endParaRPr lang="fr-FR" sz="2400" dirty="0">
              <a:solidFill>
                <a:srgbClr val="FFFF00"/>
              </a:solidFill>
            </a:endParaRPr>
          </a:p>
        </p:txBody>
      </p:sp>
    </p:spTree>
    <p:extLst>
      <p:ext uri="{BB962C8B-B14F-4D97-AF65-F5344CB8AC3E}">
        <p14:creationId xmlns:p14="http://schemas.microsoft.com/office/powerpoint/2010/main" val="3232855502"/>
      </p:ext>
    </p:extLst>
  </p:cSld>
  <p:clrMapOvr>
    <a:overrideClrMapping bg1="dk1" tx1="lt1" bg2="dk2" tx2="lt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1" name="Rectangle 10">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DF1957-98EB-4B1E-5133-5CF68AA731F0}"/>
              </a:ext>
            </a:extLst>
          </p:cNvPr>
          <p:cNvSpPr>
            <a:spLocks noGrp="1"/>
          </p:cNvSpPr>
          <p:nvPr>
            <p:ph type="title"/>
          </p:nvPr>
        </p:nvSpPr>
        <p:spPr>
          <a:xfrm>
            <a:off x="992206" y="864297"/>
            <a:ext cx="2823275" cy="5245498"/>
          </a:xfrm>
        </p:spPr>
        <p:txBody>
          <a:bodyPr anchor="t">
            <a:normAutofit fontScale="90000"/>
          </a:bodyPr>
          <a:lstStyle/>
          <a:p>
            <a:pPr algn="r"/>
            <a:br>
              <a:rPr lang="en-US" sz="3200" dirty="0">
                <a:solidFill>
                  <a:srgbClr val="FFFFFF"/>
                </a:solidFill>
              </a:rPr>
            </a:br>
            <a:r>
              <a:rPr lang="en-US" sz="3900" dirty="0" err="1">
                <a:solidFill>
                  <a:srgbClr val="FFFFFF"/>
                </a:solidFill>
              </a:rPr>
              <a:t>C'est</a:t>
            </a:r>
            <a:r>
              <a:rPr lang="en-US" sz="3900" dirty="0">
                <a:solidFill>
                  <a:srgbClr val="FFFFFF"/>
                </a:solidFill>
              </a:rPr>
              <a:t> </a:t>
            </a:r>
            <a:r>
              <a:rPr lang="en-US" sz="3900" dirty="0" err="1">
                <a:solidFill>
                  <a:srgbClr val="FFFFFF"/>
                </a:solidFill>
              </a:rPr>
              <a:t>pourquoi</a:t>
            </a:r>
            <a:r>
              <a:rPr lang="en-US" sz="3900" dirty="0">
                <a:solidFill>
                  <a:srgbClr val="FFFFFF"/>
                </a:solidFill>
              </a:rPr>
              <a:t> nous ne </a:t>
            </a:r>
            <a:r>
              <a:rPr lang="en-US" sz="3900" dirty="0" err="1">
                <a:solidFill>
                  <a:srgbClr val="FFFFFF"/>
                </a:solidFill>
              </a:rPr>
              <a:t>perdons</a:t>
            </a:r>
            <a:r>
              <a:rPr lang="en-US" sz="3900" dirty="0">
                <a:solidFill>
                  <a:srgbClr val="FFFFFF"/>
                </a:solidFill>
              </a:rPr>
              <a:t> pas courage.</a:t>
            </a:r>
            <a:br>
              <a:rPr lang="en-US" sz="3900" dirty="0">
                <a:solidFill>
                  <a:srgbClr val="FFFFFF"/>
                </a:solidFill>
              </a:rPr>
            </a:br>
            <a:br>
              <a:rPr lang="en-US" sz="3900" dirty="0">
                <a:solidFill>
                  <a:srgbClr val="FFFFFF"/>
                </a:solidFill>
              </a:rPr>
            </a:br>
            <a:r>
              <a:rPr lang="en-US" sz="3900" dirty="0">
                <a:solidFill>
                  <a:srgbClr val="FFFFFF"/>
                </a:solidFill>
              </a:rPr>
              <a:t> </a:t>
            </a:r>
            <a:br>
              <a:rPr lang="en-US" sz="3900" dirty="0">
                <a:solidFill>
                  <a:srgbClr val="FFFFFF"/>
                </a:solidFill>
              </a:rPr>
            </a:br>
            <a:r>
              <a:rPr lang="en-US" sz="3900" dirty="0">
                <a:solidFill>
                  <a:srgbClr val="FFFFFF"/>
                </a:solidFill>
              </a:rPr>
              <a:t>Therefore, we do not lose heart.</a:t>
            </a:r>
            <a:br>
              <a:rPr lang="en-US" sz="3900" dirty="0">
                <a:solidFill>
                  <a:srgbClr val="FFFFFF"/>
                </a:solidFill>
              </a:rPr>
            </a:br>
            <a:endParaRPr lang="fr-FR" sz="3900" dirty="0">
              <a:solidFill>
                <a:srgbClr val="FFFFFF"/>
              </a:solidFill>
            </a:endParaRPr>
          </a:p>
        </p:txBody>
      </p:sp>
      <p:sp>
        <p:nvSpPr>
          <p:cNvPr id="3" name="Content Placeholder 2">
            <a:extLst>
              <a:ext uri="{FF2B5EF4-FFF2-40B4-BE49-F238E27FC236}">
                <a16:creationId xmlns:a16="http://schemas.microsoft.com/office/drawing/2014/main" id="{13F4985E-BC9A-5618-FDDF-661A8B49EDA7}"/>
              </a:ext>
            </a:extLst>
          </p:cNvPr>
          <p:cNvSpPr>
            <a:spLocks noGrp="1"/>
          </p:cNvSpPr>
          <p:nvPr>
            <p:ph sz="half" idx="1"/>
          </p:nvPr>
        </p:nvSpPr>
        <p:spPr>
          <a:xfrm>
            <a:off x="4547698" y="508001"/>
            <a:ext cx="3421958" cy="5601794"/>
          </a:xfrm>
        </p:spPr>
        <p:txBody>
          <a:bodyPr>
            <a:normAutofit fontScale="92500" lnSpcReduction="10000"/>
          </a:bodyPr>
          <a:lstStyle/>
          <a:p>
            <a:r>
              <a:rPr lang="en-US" sz="3000" dirty="0"/>
              <a:t>Et </a:t>
            </a:r>
            <a:r>
              <a:rPr lang="en-US" sz="3000" dirty="0" err="1"/>
              <a:t>lors</a:t>
            </a:r>
            <a:r>
              <a:rPr lang="en-US" sz="3000" dirty="0"/>
              <a:t> </a:t>
            </a:r>
            <a:r>
              <a:rPr lang="en-US" sz="3000" dirty="0" err="1"/>
              <a:t>même</a:t>
            </a:r>
            <a:r>
              <a:rPr lang="en-US" sz="3000" dirty="0"/>
              <a:t> </a:t>
            </a:r>
            <a:r>
              <a:rPr lang="en-US" sz="3000" dirty="0" err="1"/>
              <a:t>que</a:t>
            </a:r>
            <a:r>
              <a:rPr lang="en-US" sz="3000" dirty="0"/>
              <a:t> </a:t>
            </a:r>
            <a:r>
              <a:rPr lang="en-US" sz="3000" dirty="0" err="1"/>
              <a:t>notre</a:t>
            </a:r>
            <a:r>
              <a:rPr lang="en-US" sz="3000" dirty="0"/>
              <a:t> homme </a:t>
            </a:r>
            <a:r>
              <a:rPr lang="en-US" sz="3000" dirty="0" err="1"/>
              <a:t>extérieur</a:t>
            </a:r>
            <a:r>
              <a:rPr lang="en-US" sz="3000" dirty="0"/>
              <a:t> se </a:t>
            </a:r>
            <a:r>
              <a:rPr lang="en-US" sz="3000" dirty="0" err="1"/>
              <a:t>détruit</a:t>
            </a:r>
            <a:r>
              <a:rPr lang="en-US" sz="3000" dirty="0"/>
              <a:t>, </a:t>
            </a:r>
            <a:r>
              <a:rPr lang="en-US" sz="3000" dirty="0" err="1"/>
              <a:t>notre</a:t>
            </a:r>
            <a:r>
              <a:rPr lang="en-US" sz="3000" dirty="0"/>
              <a:t> homme </a:t>
            </a:r>
            <a:r>
              <a:rPr lang="en-US" sz="3000" dirty="0" err="1"/>
              <a:t>intérieur</a:t>
            </a:r>
            <a:r>
              <a:rPr lang="en-US" sz="3000" dirty="0"/>
              <a:t> se </a:t>
            </a:r>
            <a:r>
              <a:rPr lang="en-US" sz="3000" dirty="0" err="1"/>
              <a:t>renouvelle</a:t>
            </a:r>
            <a:r>
              <a:rPr lang="en-US" sz="3000" dirty="0"/>
              <a:t> de jour </a:t>
            </a:r>
            <a:r>
              <a:rPr lang="en-US" sz="3000" dirty="0" err="1"/>
              <a:t>en</a:t>
            </a:r>
            <a:r>
              <a:rPr lang="en-US" sz="3000" dirty="0"/>
              <a:t> jour.</a:t>
            </a:r>
          </a:p>
          <a:p>
            <a:r>
              <a:rPr lang="en-US" sz="3000" b="1" baseline="30000" dirty="0"/>
              <a:t>17 </a:t>
            </a:r>
            <a:r>
              <a:rPr lang="en-US" sz="3000" dirty="0">
                <a:solidFill>
                  <a:srgbClr val="FFFF00"/>
                </a:solidFill>
              </a:rPr>
              <a:t>Car </a:t>
            </a:r>
            <a:r>
              <a:rPr lang="en-US" sz="3000" dirty="0" err="1">
                <a:solidFill>
                  <a:srgbClr val="FFFF00"/>
                </a:solidFill>
              </a:rPr>
              <a:t>nos</a:t>
            </a:r>
            <a:r>
              <a:rPr lang="en-US" sz="3000" dirty="0">
                <a:solidFill>
                  <a:srgbClr val="FFFF00"/>
                </a:solidFill>
              </a:rPr>
              <a:t> </a:t>
            </a:r>
            <a:r>
              <a:rPr lang="en-US" sz="3000" dirty="0" err="1">
                <a:solidFill>
                  <a:srgbClr val="FFFF00"/>
                </a:solidFill>
              </a:rPr>
              <a:t>légères</a:t>
            </a:r>
            <a:r>
              <a:rPr lang="en-US" sz="3000" dirty="0">
                <a:solidFill>
                  <a:srgbClr val="FFFF00"/>
                </a:solidFill>
              </a:rPr>
              <a:t> afflictions du moment </a:t>
            </a:r>
            <a:r>
              <a:rPr lang="en-US" sz="3000" dirty="0" err="1">
                <a:solidFill>
                  <a:srgbClr val="FFFF00"/>
                </a:solidFill>
              </a:rPr>
              <a:t>présent</a:t>
            </a:r>
            <a:r>
              <a:rPr lang="en-US" sz="3000" dirty="0">
                <a:solidFill>
                  <a:srgbClr val="FFFF00"/>
                </a:solidFill>
              </a:rPr>
              <a:t> </a:t>
            </a:r>
            <a:r>
              <a:rPr lang="en-US" sz="3000" dirty="0" err="1">
                <a:solidFill>
                  <a:srgbClr val="FFFF00"/>
                </a:solidFill>
              </a:rPr>
              <a:t>produisent</a:t>
            </a:r>
            <a:r>
              <a:rPr lang="en-US" sz="3000" dirty="0">
                <a:solidFill>
                  <a:srgbClr val="FFFF00"/>
                </a:solidFill>
              </a:rPr>
              <a:t> pour nous, au </a:t>
            </a:r>
            <a:r>
              <a:rPr lang="en-US" sz="3000" dirty="0" err="1">
                <a:solidFill>
                  <a:srgbClr val="FFFF00"/>
                </a:solidFill>
              </a:rPr>
              <a:t>delà</a:t>
            </a:r>
            <a:r>
              <a:rPr lang="en-US" sz="3000" dirty="0">
                <a:solidFill>
                  <a:srgbClr val="FFFF00"/>
                </a:solidFill>
              </a:rPr>
              <a:t> de toute </a:t>
            </a:r>
            <a:r>
              <a:rPr lang="en-US" sz="3000" dirty="0" err="1">
                <a:solidFill>
                  <a:srgbClr val="FFFF00"/>
                </a:solidFill>
              </a:rPr>
              <a:t>mesure</a:t>
            </a:r>
            <a:r>
              <a:rPr lang="en-US" sz="3000" dirty="0">
                <a:solidFill>
                  <a:srgbClr val="FFFF00"/>
                </a:solidFill>
              </a:rPr>
              <a:t>, un </a:t>
            </a:r>
            <a:r>
              <a:rPr lang="en-US" sz="3000" dirty="0" err="1">
                <a:solidFill>
                  <a:srgbClr val="FFFF00"/>
                </a:solidFill>
              </a:rPr>
              <a:t>poids</a:t>
            </a:r>
            <a:r>
              <a:rPr lang="en-US" sz="3000" dirty="0">
                <a:solidFill>
                  <a:srgbClr val="FFFF00"/>
                </a:solidFill>
              </a:rPr>
              <a:t> </a:t>
            </a:r>
            <a:r>
              <a:rPr lang="en-US" sz="3000" dirty="0" err="1">
                <a:solidFill>
                  <a:srgbClr val="FFFF00"/>
                </a:solidFill>
              </a:rPr>
              <a:t>éternel</a:t>
            </a:r>
            <a:r>
              <a:rPr lang="en-US" sz="3000" dirty="0">
                <a:solidFill>
                  <a:srgbClr val="FFFF00"/>
                </a:solidFill>
              </a:rPr>
              <a:t> de gloire</a:t>
            </a:r>
          </a:p>
          <a:p>
            <a:endParaRPr lang="fr-FR" sz="2000" dirty="0"/>
          </a:p>
        </p:txBody>
      </p:sp>
      <p:sp>
        <p:nvSpPr>
          <p:cNvPr id="4" name="Content Placeholder 3">
            <a:extLst>
              <a:ext uri="{FF2B5EF4-FFF2-40B4-BE49-F238E27FC236}">
                <a16:creationId xmlns:a16="http://schemas.microsoft.com/office/drawing/2014/main" id="{6BAC1C33-3653-F115-9C69-E404C877A54D}"/>
              </a:ext>
            </a:extLst>
          </p:cNvPr>
          <p:cNvSpPr>
            <a:spLocks noGrp="1"/>
          </p:cNvSpPr>
          <p:nvPr>
            <p:ph sz="half" idx="2"/>
          </p:nvPr>
        </p:nvSpPr>
        <p:spPr>
          <a:xfrm>
            <a:off x="8289696" y="508001"/>
            <a:ext cx="3421957" cy="5601794"/>
          </a:xfrm>
        </p:spPr>
        <p:txBody>
          <a:bodyPr>
            <a:noAutofit/>
          </a:bodyPr>
          <a:lstStyle/>
          <a:p>
            <a:r>
              <a:rPr lang="en-US" dirty="0"/>
              <a:t>Though outwardly we are wasting away, yet inwardly we are being renewed day by day. </a:t>
            </a:r>
          </a:p>
          <a:p>
            <a:r>
              <a:rPr lang="en-US" b="1" baseline="30000" dirty="0"/>
              <a:t>17 </a:t>
            </a:r>
            <a:r>
              <a:rPr lang="en-US" dirty="0">
                <a:solidFill>
                  <a:srgbClr val="FFFF00"/>
                </a:solidFill>
              </a:rPr>
              <a:t>For our light and momentary troubles are achieving for us an eternal glory that far outweighs them all. </a:t>
            </a:r>
            <a:endParaRPr lang="fr-FR" dirty="0">
              <a:solidFill>
                <a:srgbClr val="FFFF00"/>
              </a:solidFill>
            </a:endParaRPr>
          </a:p>
        </p:txBody>
      </p:sp>
    </p:spTree>
    <p:extLst>
      <p:ext uri="{BB962C8B-B14F-4D97-AF65-F5344CB8AC3E}">
        <p14:creationId xmlns:p14="http://schemas.microsoft.com/office/powerpoint/2010/main" val="4281460203"/>
      </p:ext>
    </p:extLst>
  </p:cSld>
  <p:clrMapOvr>
    <a:overrideClrMapping bg1="dk1" tx1="lt1" bg2="dk2" tx2="lt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7" name="Content Placeholder 4">
            <a:extLst>
              <a:ext uri="{FF2B5EF4-FFF2-40B4-BE49-F238E27FC236}">
                <a16:creationId xmlns:a16="http://schemas.microsoft.com/office/drawing/2014/main" id="{3F61EB74-1DAD-2355-B83B-D6A418F3AEB7}"/>
              </a:ext>
            </a:extLst>
          </p:cNvPr>
          <p:cNvGraphicFramePr>
            <a:graphicFrameLocks noGrp="1"/>
          </p:cNvGraphicFramePr>
          <p:nvPr>
            <p:ph idx="1"/>
            <p:extLst>
              <p:ext uri="{D42A27DB-BD31-4B8C-83A1-F6EECF244321}">
                <p14:modId xmlns:p14="http://schemas.microsoft.com/office/powerpoint/2010/main" val="1063712397"/>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12972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1C2533-41F5-B2E9-2BD9-FD70E7C52FCB}"/>
              </a:ext>
            </a:extLst>
          </p:cNvPr>
          <p:cNvSpPr>
            <a:spLocks noGrp="1"/>
          </p:cNvSpPr>
          <p:nvPr>
            <p:ph type="title"/>
          </p:nvPr>
        </p:nvSpPr>
        <p:spPr>
          <a:xfrm>
            <a:off x="914400" y="259744"/>
            <a:ext cx="10515600" cy="1325563"/>
          </a:xfrm>
        </p:spPr>
        <p:txBody>
          <a:bodyPr>
            <a:normAutofit/>
          </a:bodyPr>
          <a:lstStyle/>
          <a:p>
            <a:pPr algn="ctr"/>
            <a:r>
              <a:rPr lang="fr-FR" b="1" dirty="0">
                <a:solidFill>
                  <a:srgbClr val="FFFFFF"/>
                </a:solidFill>
              </a:rPr>
              <a:t>The </a:t>
            </a:r>
            <a:r>
              <a:rPr lang="fr-FR" b="1" dirty="0" err="1">
                <a:solidFill>
                  <a:srgbClr val="FFFFFF"/>
                </a:solidFill>
              </a:rPr>
              <a:t>kingdom</a:t>
            </a:r>
            <a:r>
              <a:rPr lang="fr-FR" b="1" dirty="0">
                <a:solidFill>
                  <a:srgbClr val="FFFFFF"/>
                </a:solidFill>
              </a:rPr>
              <a:t> : The </a:t>
            </a:r>
            <a:r>
              <a:rPr lang="fr-FR" b="1" dirty="0" err="1">
                <a:solidFill>
                  <a:srgbClr val="FFFFFF"/>
                </a:solidFill>
              </a:rPr>
              <a:t>glory</a:t>
            </a:r>
            <a:r>
              <a:rPr lang="fr-FR" b="1" dirty="0">
                <a:solidFill>
                  <a:srgbClr val="FFFFFF"/>
                </a:solidFill>
              </a:rPr>
              <a:t> to come</a:t>
            </a:r>
            <a:br>
              <a:rPr lang="fr-FR" b="1" dirty="0">
                <a:solidFill>
                  <a:srgbClr val="FFFFFF"/>
                </a:solidFill>
              </a:rPr>
            </a:br>
            <a:r>
              <a:rPr lang="fr-FR" b="1" dirty="0">
                <a:solidFill>
                  <a:srgbClr val="FFFFFF"/>
                </a:solidFill>
              </a:rPr>
              <a:t>Le Royaume : La gloire à venir</a:t>
            </a:r>
          </a:p>
        </p:txBody>
      </p:sp>
      <p:cxnSp>
        <p:nvCxnSpPr>
          <p:cNvPr id="11" name="Straight Connector 10">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26720CF-CC20-A925-C50E-F1D533BF7943}"/>
              </a:ext>
            </a:extLst>
          </p:cNvPr>
          <p:cNvSpPr>
            <a:spLocks noGrp="1"/>
          </p:cNvSpPr>
          <p:nvPr>
            <p:ph sz="half" idx="1"/>
          </p:nvPr>
        </p:nvSpPr>
        <p:spPr>
          <a:xfrm>
            <a:off x="838200" y="1845051"/>
            <a:ext cx="5097780" cy="4331912"/>
          </a:xfrm>
        </p:spPr>
        <p:txBody>
          <a:bodyPr>
            <a:normAutofit/>
          </a:bodyPr>
          <a:lstStyle/>
          <a:p>
            <a:r>
              <a:rPr lang="en-US" sz="3000" b="1" baseline="30000" dirty="0">
                <a:solidFill>
                  <a:srgbClr val="FFFFFF"/>
                </a:solidFill>
              </a:rPr>
              <a:t>21 </a:t>
            </a:r>
            <a:r>
              <a:rPr lang="en-US" sz="3000" dirty="0">
                <a:solidFill>
                  <a:srgbClr val="FFFFFF"/>
                </a:solidFill>
              </a:rPr>
              <a:t>Je vis </a:t>
            </a:r>
            <a:r>
              <a:rPr lang="en-US" sz="3000" dirty="0" err="1">
                <a:solidFill>
                  <a:srgbClr val="FFFFFF"/>
                </a:solidFill>
              </a:rPr>
              <a:t>cette</a:t>
            </a:r>
            <a:r>
              <a:rPr lang="en-US" sz="3000" dirty="0">
                <a:solidFill>
                  <a:srgbClr val="FFFFFF"/>
                </a:solidFill>
              </a:rPr>
              <a:t> </a:t>
            </a:r>
            <a:r>
              <a:rPr lang="en-US" sz="3000" dirty="0" err="1">
                <a:solidFill>
                  <a:srgbClr val="FFFFFF"/>
                </a:solidFill>
              </a:rPr>
              <a:t>corne</a:t>
            </a:r>
            <a:r>
              <a:rPr lang="en-US" sz="3000" dirty="0">
                <a:solidFill>
                  <a:srgbClr val="FFFFFF"/>
                </a:solidFill>
              </a:rPr>
              <a:t> faire la guerre aux saints, et </a:t>
            </a:r>
            <a:r>
              <a:rPr lang="en-US" sz="3000" dirty="0" err="1">
                <a:solidFill>
                  <a:srgbClr val="FFFF00"/>
                </a:solidFill>
              </a:rPr>
              <a:t>l'emporter</a:t>
            </a:r>
            <a:r>
              <a:rPr lang="en-US" sz="3000" dirty="0">
                <a:solidFill>
                  <a:srgbClr val="FFFF00"/>
                </a:solidFill>
              </a:rPr>
              <a:t> sur </a:t>
            </a:r>
            <a:r>
              <a:rPr lang="en-US" sz="3000" dirty="0" err="1">
                <a:solidFill>
                  <a:srgbClr val="FFFF00"/>
                </a:solidFill>
              </a:rPr>
              <a:t>eux</a:t>
            </a:r>
            <a:r>
              <a:rPr lang="en-US" sz="3000" dirty="0">
                <a:solidFill>
                  <a:srgbClr val="FFFFFF"/>
                </a:solidFill>
              </a:rPr>
              <a:t>,</a:t>
            </a:r>
          </a:p>
          <a:p>
            <a:r>
              <a:rPr lang="en-US" sz="3000" b="1" baseline="30000" dirty="0">
                <a:solidFill>
                  <a:srgbClr val="FFFFFF"/>
                </a:solidFill>
              </a:rPr>
              <a:t>22 </a:t>
            </a:r>
            <a:r>
              <a:rPr lang="en-US" sz="3000" dirty="0" err="1">
                <a:solidFill>
                  <a:srgbClr val="FFFFFF"/>
                </a:solidFill>
              </a:rPr>
              <a:t>jusqu'au</a:t>
            </a:r>
            <a:r>
              <a:rPr lang="en-US" sz="3000" dirty="0">
                <a:solidFill>
                  <a:srgbClr val="FFFFFF"/>
                </a:solidFill>
              </a:rPr>
              <a:t> moment </a:t>
            </a:r>
            <a:r>
              <a:rPr lang="en-US" sz="3000" dirty="0" err="1">
                <a:solidFill>
                  <a:srgbClr val="FFFFFF"/>
                </a:solidFill>
              </a:rPr>
              <a:t>où</a:t>
            </a:r>
            <a:r>
              <a:rPr lang="en-US" sz="3000" dirty="0">
                <a:solidFill>
                  <a:srgbClr val="FFFFFF"/>
                </a:solidFill>
              </a:rPr>
              <a:t> </a:t>
            </a:r>
            <a:r>
              <a:rPr lang="en-US" sz="3000" dirty="0" err="1">
                <a:solidFill>
                  <a:srgbClr val="FFFFFF"/>
                </a:solidFill>
              </a:rPr>
              <a:t>l'ancien</a:t>
            </a:r>
            <a:r>
              <a:rPr lang="en-US" sz="3000" dirty="0">
                <a:solidFill>
                  <a:srgbClr val="FFFFFF"/>
                </a:solidFill>
              </a:rPr>
              <a:t> des </a:t>
            </a:r>
            <a:r>
              <a:rPr lang="en-US" sz="3000" dirty="0" err="1">
                <a:solidFill>
                  <a:srgbClr val="FFFFFF"/>
                </a:solidFill>
              </a:rPr>
              <a:t>jours</a:t>
            </a:r>
            <a:r>
              <a:rPr lang="en-US" sz="3000" dirty="0">
                <a:solidFill>
                  <a:srgbClr val="FFFFFF"/>
                </a:solidFill>
              </a:rPr>
              <a:t> </a:t>
            </a:r>
            <a:r>
              <a:rPr lang="en-US" sz="3000" dirty="0" err="1">
                <a:solidFill>
                  <a:srgbClr val="FFFFFF"/>
                </a:solidFill>
              </a:rPr>
              <a:t>vint</a:t>
            </a:r>
            <a:r>
              <a:rPr lang="en-US" sz="3000" dirty="0">
                <a:solidFill>
                  <a:srgbClr val="FFFFFF"/>
                </a:solidFill>
              </a:rPr>
              <a:t> donner droit aux saints du Très Haut, </a:t>
            </a:r>
            <a:r>
              <a:rPr lang="en-US" sz="3000" dirty="0">
                <a:solidFill>
                  <a:srgbClr val="FFFF00"/>
                </a:solidFill>
              </a:rPr>
              <a:t>et le temps </a:t>
            </a:r>
            <a:r>
              <a:rPr lang="en-US" sz="3000" dirty="0" err="1">
                <a:solidFill>
                  <a:srgbClr val="FFFF00"/>
                </a:solidFill>
              </a:rPr>
              <a:t>arriva</a:t>
            </a:r>
            <a:r>
              <a:rPr lang="en-US" sz="3000" dirty="0">
                <a:solidFill>
                  <a:srgbClr val="FFFF00"/>
                </a:solidFill>
              </a:rPr>
              <a:t> </a:t>
            </a:r>
            <a:r>
              <a:rPr lang="en-US" sz="3000" dirty="0" err="1">
                <a:solidFill>
                  <a:srgbClr val="FFFF00"/>
                </a:solidFill>
              </a:rPr>
              <a:t>où</a:t>
            </a:r>
            <a:r>
              <a:rPr lang="en-US" sz="3000" dirty="0">
                <a:solidFill>
                  <a:srgbClr val="FFFF00"/>
                </a:solidFill>
              </a:rPr>
              <a:t> les saints </a:t>
            </a:r>
            <a:r>
              <a:rPr lang="en-US" sz="3000" dirty="0" err="1">
                <a:solidFill>
                  <a:srgbClr val="FFFF00"/>
                </a:solidFill>
              </a:rPr>
              <a:t>furent</a:t>
            </a:r>
            <a:r>
              <a:rPr lang="en-US" sz="3000" dirty="0">
                <a:solidFill>
                  <a:srgbClr val="FFFF00"/>
                </a:solidFill>
              </a:rPr>
              <a:t> </a:t>
            </a:r>
            <a:r>
              <a:rPr lang="en-US" sz="3000" dirty="0" err="1">
                <a:solidFill>
                  <a:srgbClr val="FFFF00"/>
                </a:solidFill>
              </a:rPr>
              <a:t>en</a:t>
            </a:r>
            <a:r>
              <a:rPr lang="en-US" sz="3000" dirty="0">
                <a:solidFill>
                  <a:srgbClr val="FFFF00"/>
                </a:solidFill>
              </a:rPr>
              <a:t> possession du </a:t>
            </a:r>
            <a:r>
              <a:rPr lang="en-US" sz="3000" dirty="0" err="1">
                <a:solidFill>
                  <a:srgbClr val="FFFF00"/>
                </a:solidFill>
              </a:rPr>
              <a:t>royaume</a:t>
            </a:r>
            <a:r>
              <a:rPr lang="en-US" sz="3000" dirty="0">
                <a:solidFill>
                  <a:srgbClr val="FFFFFF"/>
                </a:solidFill>
              </a:rPr>
              <a:t>.</a:t>
            </a:r>
          </a:p>
          <a:p>
            <a:endParaRPr lang="fr-FR" sz="2400" dirty="0">
              <a:solidFill>
                <a:srgbClr val="FFFFFF"/>
              </a:solidFill>
            </a:endParaRPr>
          </a:p>
        </p:txBody>
      </p:sp>
      <p:sp>
        <p:nvSpPr>
          <p:cNvPr id="4" name="Content Placeholder 3">
            <a:extLst>
              <a:ext uri="{FF2B5EF4-FFF2-40B4-BE49-F238E27FC236}">
                <a16:creationId xmlns:a16="http://schemas.microsoft.com/office/drawing/2014/main" id="{0FC022DA-2B2A-B637-F14B-B9E33CC2B4A5}"/>
              </a:ext>
            </a:extLst>
          </p:cNvPr>
          <p:cNvSpPr>
            <a:spLocks noGrp="1"/>
          </p:cNvSpPr>
          <p:nvPr>
            <p:ph sz="half" idx="2"/>
          </p:nvPr>
        </p:nvSpPr>
        <p:spPr>
          <a:xfrm>
            <a:off x="6256020" y="1845051"/>
            <a:ext cx="5097780" cy="4331912"/>
          </a:xfrm>
        </p:spPr>
        <p:txBody>
          <a:bodyPr>
            <a:noAutofit/>
          </a:bodyPr>
          <a:lstStyle/>
          <a:p>
            <a:r>
              <a:rPr lang="en-US" sz="3000" b="1" baseline="30000" dirty="0">
                <a:solidFill>
                  <a:srgbClr val="FFFFFF"/>
                </a:solidFill>
              </a:rPr>
              <a:t>21 </a:t>
            </a:r>
            <a:r>
              <a:rPr lang="en-US" sz="3000" dirty="0">
                <a:solidFill>
                  <a:srgbClr val="FFFFFF"/>
                </a:solidFill>
              </a:rPr>
              <a:t>As I watched, this horn was waging war against the holy people and </a:t>
            </a:r>
            <a:r>
              <a:rPr lang="en-US" sz="3000" dirty="0">
                <a:solidFill>
                  <a:srgbClr val="FFFF00"/>
                </a:solidFill>
              </a:rPr>
              <a:t>defeating them</a:t>
            </a:r>
            <a:r>
              <a:rPr lang="en-US" sz="3000" dirty="0">
                <a:solidFill>
                  <a:srgbClr val="FFFFFF"/>
                </a:solidFill>
              </a:rPr>
              <a:t>, </a:t>
            </a:r>
          </a:p>
          <a:p>
            <a:r>
              <a:rPr lang="en-US" sz="3000" b="1" baseline="30000" dirty="0">
                <a:solidFill>
                  <a:srgbClr val="FFFFFF"/>
                </a:solidFill>
              </a:rPr>
              <a:t>22 </a:t>
            </a:r>
            <a:r>
              <a:rPr lang="en-US" sz="3000" dirty="0">
                <a:solidFill>
                  <a:srgbClr val="FFFFFF"/>
                </a:solidFill>
              </a:rPr>
              <a:t>until the Ancient of Days came and pronounced judgment in favor of the holy people of the Most High, </a:t>
            </a:r>
            <a:r>
              <a:rPr lang="en-US" sz="3000" dirty="0">
                <a:solidFill>
                  <a:srgbClr val="FFFF00"/>
                </a:solidFill>
              </a:rPr>
              <a:t>and the time came when they possessed the kingdom</a:t>
            </a:r>
            <a:r>
              <a:rPr lang="en-US" sz="3000" dirty="0">
                <a:solidFill>
                  <a:srgbClr val="FFFFFF"/>
                </a:solidFill>
              </a:rPr>
              <a:t>.</a:t>
            </a:r>
            <a:endParaRPr lang="fr-FR" sz="3000" dirty="0">
              <a:solidFill>
                <a:srgbClr val="FFFFFF"/>
              </a:solidFill>
            </a:endParaRPr>
          </a:p>
        </p:txBody>
      </p:sp>
    </p:spTree>
    <p:extLst>
      <p:ext uri="{BB962C8B-B14F-4D97-AF65-F5344CB8AC3E}">
        <p14:creationId xmlns:p14="http://schemas.microsoft.com/office/powerpoint/2010/main" val="3504587759"/>
      </p:ext>
    </p:extLst>
  </p:cSld>
  <p:clrMapOvr>
    <a:overrideClrMapping bg1="dk1" tx1="lt1" bg2="dk2" tx2="lt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F8403A-12E8-AF69-65FA-D26E07553ABF}"/>
              </a:ext>
            </a:extLst>
          </p:cNvPr>
          <p:cNvSpPr>
            <a:spLocks noGrp="1"/>
          </p:cNvSpPr>
          <p:nvPr>
            <p:ph type="title"/>
          </p:nvPr>
        </p:nvSpPr>
        <p:spPr>
          <a:xfrm>
            <a:off x="838200" y="620742"/>
            <a:ext cx="10515600" cy="1325563"/>
          </a:xfrm>
        </p:spPr>
        <p:txBody>
          <a:bodyPr>
            <a:normAutofit fontScale="90000"/>
          </a:bodyPr>
          <a:lstStyle/>
          <a:p>
            <a:pPr algn="ctr"/>
            <a:r>
              <a:rPr lang="fr-FR" b="1" dirty="0">
                <a:solidFill>
                  <a:srgbClr val="FFFFFF"/>
                </a:solidFill>
              </a:rPr>
              <a:t>The </a:t>
            </a:r>
            <a:r>
              <a:rPr lang="fr-FR" b="1" dirty="0" err="1">
                <a:solidFill>
                  <a:srgbClr val="FFFFFF"/>
                </a:solidFill>
              </a:rPr>
              <a:t>kingdom</a:t>
            </a:r>
            <a:r>
              <a:rPr lang="fr-FR" b="1" dirty="0">
                <a:solidFill>
                  <a:srgbClr val="FFFFFF"/>
                </a:solidFill>
              </a:rPr>
              <a:t> : The </a:t>
            </a:r>
            <a:r>
              <a:rPr lang="fr-FR" b="1" dirty="0" err="1">
                <a:solidFill>
                  <a:srgbClr val="FFFFFF"/>
                </a:solidFill>
              </a:rPr>
              <a:t>glory</a:t>
            </a:r>
            <a:r>
              <a:rPr lang="fr-FR" b="1" dirty="0">
                <a:solidFill>
                  <a:srgbClr val="FFFFFF"/>
                </a:solidFill>
              </a:rPr>
              <a:t> to come</a:t>
            </a:r>
            <a:br>
              <a:rPr lang="fr-FR" b="1" dirty="0">
                <a:solidFill>
                  <a:srgbClr val="FFFFFF"/>
                </a:solidFill>
              </a:rPr>
            </a:br>
            <a:br>
              <a:rPr lang="fr-FR" b="1" dirty="0">
                <a:solidFill>
                  <a:srgbClr val="FFFFFF"/>
                </a:solidFill>
              </a:rPr>
            </a:br>
            <a:r>
              <a:rPr lang="fr-FR" b="1" dirty="0">
                <a:solidFill>
                  <a:srgbClr val="FFFFFF"/>
                </a:solidFill>
              </a:rPr>
              <a:t>Le Royaume : La gloire à venir</a:t>
            </a:r>
          </a:p>
        </p:txBody>
      </p:sp>
      <p:cxnSp>
        <p:nvCxnSpPr>
          <p:cNvPr id="11" name="Straight Connector 10">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DB3E409-3E1C-6FAE-465B-F595E31E5DF1}"/>
              </a:ext>
            </a:extLst>
          </p:cNvPr>
          <p:cNvSpPr>
            <a:spLocks noGrp="1"/>
          </p:cNvSpPr>
          <p:nvPr>
            <p:ph sz="half" idx="1"/>
          </p:nvPr>
        </p:nvSpPr>
        <p:spPr>
          <a:xfrm>
            <a:off x="838200" y="3319397"/>
            <a:ext cx="5097780" cy="2857565"/>
          </a:xfrm>
        </p:spPr>
        <p:txBody>
          <a:bodyPr>
            <a:normAutofit/>
          </a:bodyPr>
          <a:lstStyle/>
          <a:p>
            <a:pPr marL="0" indent="0">
              <a:buNone/>
            </a:pPr>
            <a:r>
              <a:rPr lang="en-US" sz="3300" dirty="0">
                <a:solidFill>
                  <a:srgbClr val="FFFFFF"/>
                </a:solidFill>
              </a:rPr>
              <a:t>Ne </a:t>
            </a:r>
            <a:r>
              <a:rPr lang="en-US" sz="3300" dirty="0" err="1">
                <a:solidFill>
                  <a:srgbClr val="FFFFFF"/>
                </a:solidFill>
              </a:rPr>
              <a:t>crains</a:t>
            </a:r>
            <a:r>
              <a:rPr lang="en-US" sz="3300" dirty="0">
                <a:solidFill>
                  <a:srgbClr val="FFFFFF"/>
                </a:solidFill>
              </a:rPr>
              <a:t> point, petit </a:t>
            </a:r>
            <a:r>
              <a:rPr lang="en-US" sz="3300" dirty="0" err="1">
                <a:solidFill>
                  <a:srgbClr val="FFFFFF"/>
                </a:solidFill>
              </a:rPr>
              <a:t>troupeau</a:t>
            </a:r>
            <a:r>
              <a:rPr lang="en-US" sz="3300" dirty="0">
                <a:solidFill>
                  <a:srgbClr val="FFFFFF"/>
                </a:solidFill>
              </a:rPr>
              <a:t>; car </a:t>
            </a:r>
            <a:r>
              <a:rPr lang="en-US" sz="3300" dirty="0" err="1">
                <a:solidFill>
                  <a:srgbClr val="FFFFFF"/>
                </a:solidFill>
              </a:rPr>
              <a:t>votre</a:t>
            </a:r>
            <a:r>
              <a:rPr lang="en-US" sz="3300" dirty="0">
                <a:solidFill>
                  <a:srgbClr val="FFFFFF"/>
                </a:solidFill>
              </a:rPr>
              <a:t> Père a trouvé bon de vous donner le </a:t>
            </a:r>
            <a:r>
              <a:rPr lang="en-US" sz="3300" dirty="0" err="1">
                <a:solidFill>
                  <a:srgbClr val="FFFFFF"/>
                </a:solidFill>
              </a:rPr>
              <a:t>royaume</a:t>
            </a:r>
            <a:r>
              <a:rPr lang="en-US" sz="3300" dirty="0">
                <a:solidFill>
                  <a:srgbClr val="FFFFFF"/>
                </a:solidFill>
              </a:rPr>
              <a:t>. Luc 12.32</a:t>
            </a:r>
          </a:p>
          <a:p>
            <a:pPr marL="0" indent="0">
              <a:buNone/>
            </a:pPr>
            <a:br>
              <a:rPr lang="en-US" sz="2400" dirty="0">
                <a:solidFill>
                  <a:srgbClr val="467886"/>
                </a:solidFill>
                <a:hlinkClick r:id="rId2" tooltip="View Full Chapter">
                  <a:extLst>
                    <a:ext uri="{A12FA001-AC4F-418D-AE19-62706E023703}">
                      <ahyp:hlinkClr xmlns:ahyp="http://schemas.microsoft.com/office/drawing/2018/hyperlinkcolor" val="tx"/>
                    </a:ext>
                  </a:extLst>
                </a:hlinkClick>
              </a:rPr>
            </a:br>
            <a:endParaRPr lang="fr-FR" sz="2400" dirty="0">
              <a:solidFill>
                <a:srgbClr val="FFFFFF"/>
              </a:solidFill>
            </a:endParaRPr>
          </a:p>
        </p:txBody>
      </p:sp>
      <p:sp>
        <p:nvSpPr>
          <p:cNvPr id="4" name="Content Placeholder 3">
            <a:extLst>
              <a:ext uri="{FF2B5EF4-FFF2-40B4-BE49-F238E27FC236}">
                <a16:creationId xmlns:a16="http://schemas.microsoft.com/office/drawing/2014/main" id="{141F286B-5C6E-F76F-D560-868D44969647}"/>
              </a:ext>
            </a:extLst>
          </p:cNvPr>
          <p:cNvSpPr>
            <a:spLocks noGrp="1"/>
          </p:cNvSpPr>
          <p:nvPr>
            <p:ph sz="half" idx="2"/>
          </p:nvPr>
        </p:nvSpPr>
        <p:spPr>
          <a:xfrm>
            <a:off x="6256020" y="3231715"/>
            <a:ext cx="5097780" cy="2945247"/>
          </a:xfrm>
        </p:spPr>
        <p:txBody>
          <a:bodyPr>
            <a:normAutofit/>
          </a:bodyPr>
          <a:lstStyle/>
          <a:p>
            <a:pPr marL="0" indent="0">
              <a:buNone/>
            </a:pPr>
            <a:r>
              <a:rPr lang="en-US" sz="3300" dirty="0">
                <a:solidFill>
                  <a:srgbClr val="FFFFFF"/>
                </a:solidFill>
              </a:rPr>
              <a:t>Do not be afraid, little flock, for your Father has been pleased to give you the kingdom. Luke 12:32</a:t>
            </a:r>
            <a:endParaRPr lang="en-US" sz="3300" dirty="0">
              <a:solidFill>
                <a:srgbClr val="467886"/>
              </a:solidFill>
              <a:hlinkClick r:id="rId3" tooltip="View Full Chapter">
                <a:extLst>
                  <a:ext uri="{A12FA001-AC4F-418D-AE19-62706E023703}">
                    <ahyp:hlinkClr xmlns:ahyp="http://schemas.microsoft.com/office/drawing/2018/hyperlinkcolor" val="tx"/>
                  </a:ext>
                </a:extLst>
              </a:hlinkClick>
            </a:endParaRPr>
          </a:p>
        </p:txBody>
      </p:sp>
    </p:spTree>
    <p:extLst>
      <p:ext uri="{BB962C8B-B14F-4D97-AF65-F5344CB8AC3E}">
        <p14:creationId xmlns:p14="http://schemas.microsoft.com/office/powerpoint/2010/main" val="17754720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D10905-270F-8E02-3DB1-1D4D54A60F92}"/>
              </a:ext>
            </a:extLst>
          </p:cNvPr>
          <p:cNvSpPr>
            <a:spLocks noGrp="1"/>
          </p:cNvSpPr>
          <p:nvPr>
            <p:ph type="title"/>
          </p:nvPr>
        </p:nvSpPr>
        <p:spPr>
          <a:xfrm>
            <a:off x="924923" y="318959"/>
            <a:ext cx="10515600" cy="964565"/>
          </a:xfrm>
        </p:spPr>
        <p:txBody>
          <a:bodyPr>
            <a:normAutofit/>
          </a:bodyPr>
          <a:lstStyle/>
          <a:p>
            <a:pPr algn="ctr"/>
            <a:r>
              <a:rPr lang="fr-FR" b="1" dirty="0">
                <a:solidFill>
                  <a:srgbClr val="FFFF00"/>
                </a:solidFill>
              </a:rPr>
              <a:t>Pauline </a:t>
            </a:r>
            <a:r>
              <a:rPr lang="fr-FR" b="1" dirty="0" err="1">
                <a:solidFill>
                  <a:srgbClr val="FFFF00"/>
                </a:solidFill>
              </a:rPr>
              <a:t>Theology</a:t>
            </a:r>
            <a:endParaRPr lang="fr-FR" b="1" dirty="0">
              <a:solidFill>
                <a:srgbClr val="FFFF00"/>
              </a:solidFill>
            </a:endParaRPr>
          </a:p>
        </p:txBody>
      </p:sp>
      <p:cxnSp>
        <p:nvCxnSpPr>
          <p:cNvPr id="12" name="Straight Connector 11">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5" name="Rectangle 1">
            <a:extLst>
              <a:ext uri="{FF2B5EF4-FFF2-40B4-BE49-F238E27FC236}">
                <a16:creationId xmlns:a16="http://schemas.microsoft.com/office/drawing/2014/main" id="{52E66BE1-A8AC-E4C9-7A84-8D71E2608A12}"/>
              </a:ext>
            </a:extLst>
          </p:cNvPr>
          <p:cNvSpPr>
            <a:spLocks noGrp="1" noChangeArrowheads="1"/>
          </p:cNvSpPr>
          <p:nvPr>
            <p:ph sz="half" idx="1"/>
          </p:nvPr>
        </p:nvSpPr>
        <p:spPr bwMode="auto">
          <a:xfrm>
            <a:off x="838200" y="1283524"/>
            <a:ext cx="5097780" cy="5255517"/>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eaLnBrk="0" fontAlgn="base" hangingPunct="0">
              <a:spcBef>
                <a:spcPct val="0"/>
              </a:spcBef>
              <a:spcAft>
                <a:spcPts val="600"/>
              </a:spcAft>
            </a:pPr>
            <a:r>
              <a:rPr kumimoji="0" lang="en-US" altLang="en-US" sz="3000" i="0" u="none" strike="noStrike" cap="none" normalizeH="0" baseline="0" dirty="0">
                <a:ln>
                  <a:noFill/>
                </a:ln>
                <a:solidFill>
                  <a:srgbClr val="FFFFFF"/>
                </a:solidFill>
                <a:effectLst/>
              </a:rPr>
              <a:t>Suffering is inevitable</a:t>
            </a:r>
          </a:p>
          <a:p>
            <a:pPr eaLnBrk="0" fontAlgn="base" hangingPunct="0">
              <a:spcBef>
                <a:spcPct val="0"/>
              </a:spcBef>
              <a:spcAft>
                <a:spcPts val="600"/>
              </a:spcAft>
            </a:pPr>
            <a:r>
              <a:rPr kumimoji="0" lang="en-US" altLang="en-US" sz="3000" i="0" u="none" strike="noStrike" cap="none" normalizeH="0" baseline="0" dirty="0">
                <a:ln>
                  <a:noFill/>
                </a:ln>
                <a:solidFill>
                  <a:srgbClr val="FFFFFF"/>
                </a:solidFill>
                <a:effectLst/>
              </a:rPr>
              <a:t>Suffering unites us with Christ</a:t>
            </a:r>
          </a:p>
          <a:p>
            <a:pPr eaLnBrk="0" fontAlgn="base" hangingPunct="0">
              <a:spcBef>
                <a:spcPct val="0"/>
              </a:spcBef>
              <a:spcAft>
                <a:spcPts val="600"/>
              </a:spcAft>
            </a:pPr>
            <a:r>
              <a:rPr kumimoji="0" lang="en-US" altLang="en-US" sz="3000" i="0" u="none" strike="noStrike" cap="none" normalizeH="0" baseline="0" dirty="0">
                <a:ln>
                  <a:noFill/>
                </a:ln>
                <a:solidFill>
                  <a:srgbClr val="FFFFFF"/>
                </a:solidFill>
                <a:effectLst/>
              </a:rPr>
              <a:t>Suffering produces transformation   </a:t>
            </a:r>
          </a:p>
          <a:p>
            <a:pPr eaLnBrk="0" fontAlgn="base" hangingPunct="0">
              <a:spcBef>
                <a:spcPct val="0"/>
              </a:spcBef>
              <a:spcAft>
                <a:spcPts val="600"/>
              </a:spcAft>
            </a:pPr>
            <a:r>
              <a:rPr kumimoji="0" lang="en-US" altLang="en-US" sz="3000" i="0" u="none" strike="noStrike" cap="none" normalizeH="0" baseline="0" dirty="0">
                <a:ln>
                  <a:noFill/>
                </a:ln>
                <a:solidFill>
                  <a:srgbClr val="FFFFFF"/>
                </a:solidFill>
                <a:effectLst/>
              </a:rPr>
              <a:t>Suffering serves the Church and advances the gospel</a:t>
            </a:r>
          </a:p>
          <a:p>
            <a:pPr eaLnBrk="0" fontAlgn="base" hangingPunct="0">
              <a:spcBef>
                <a:spcPct val="0"/>
              </a:spcBef>
              <a:spcAft>
                <a:spcPts val="600"/>
              </a:spcAft>
            </a:pPr>
            <a:r>
              <a:rPr kumimoji="0" lang="en-US" altLang="en-US" sz="3000" i="0" u="none" strike="noStrike" cap="none" normalizeH="0" baseline="0" dirty="0">
                <a:ln>
                  <a:noFill/>
                </a:ln>
                <a:solidFill>
                  <a:srgbClr val="FFFFFF"/>
                </a:solidFill>
                <a:effectLst/>
              </a:rPr>
              <a:t>Suffering shapes faithful leaders</a:t>
            </a:r>
          </a:p>
          <a:p>
            <a:pPr eaLnBrk="0" fontAlgn="base" hangingPunct="0">
              <a:spcBef>
                <a:spcPct val="0"/>
              </a:spcBef>
              <a:spcAft>
                <a:spcPts val="600"/>
              </a:spcAft>
            </a:pPr>
            <a:r>
              <a:rPr kumimoji="0" lang="en-US" altLang="en-US" sz="3000" b="1" i="0" u="none" strike="noStrike" cap="none" normalizeH="0" baseline="0" dirty="0">
                <a:ln>
                  <a:noFill/>
                </a:ln>
                <a:solidFill>
                  <a:srgbClr val="FFFF00"/>
                </a:solidFill>
                <a:effectLst/>
              </a:rPr>
              <a:t>SUFFERING PREPARES US FOR ETERNAL GLORY</a:t>
            </a:r>
          </a:p>
        </p:txBody>
      </p:sp>
      <p:sp>
        <p:nvSpPr>
          <p:cNvPr id="4" name="Content Placeholder 3">
            <a:extLst>
              <a:ext uri="{FF2B5EF4-FFF2-40B4-BE49-F238E27FC236}">
                <a16:creationId xmlns:a16="http://schemas.microsoft.com/office/drawing/2014/main" id="{C45F6050-1C98-E662-E8EA-977B2ECE3500}"/>
              </a:ext>
            </a:extLst>
          </p:cNvPr>
          <p:cNvSpPr>
            <a:spLocks noGrp="1"/>
          </p:cNvSpPr>
          <p:nvPr>
            <p:ph sz="half" idx="2"/>
          </p:nvPr>
        </p:nvSpPr>
        <p:spPr>
          <a:xfrm>
            <a:off x="6256020" y="1146629"/>
            <a:ext cx="5097780" cy="5392412"/>
          </a:xfrm>
        </p:spPr>
        <p:txBody>
          <a:bodyPr>
            <a:normAutofit/>
          </a:bodyPr>
          <a:lstStyle/>
          <a:p>
            <a:r>
              <a:rPr lang="en-US" sz="3000" dirty="0">
                <a:solidFill>
                  <a:srgbClr val="FFFFFF"/>
                </a:solidFill>
              </a:rPr>
              <a:t>La </a:t>
            </a:r>
            <a:r>
              <a:rPr lang="en-US" sz="3000" dirty="0" err="1">
                <a:solidFill>
                  <a:srgbClr val="FFFFFF"/>
                </a:solidFill>
              </a:rPr>
              <a:t>souffrance</a:t>
            </a:r>
            <a:r>
              <a:rPr lang="en-US" sz="3000" dirty="0">
                <a:solidFill>
                  <a:srgbClr val="FFFFFF"/>
                </a:solidFill>
              </a:rPr>
              <a:t> inevitable</a:t>
            </a:r>
          </a:p>
          <a:p>
            <a:r>
              <a:rPr lang="en-US" sz="3000" dirty="0">
                <a:solidFill>
                  <a:srgbClr val="FFFFFF"/>
                </a:solidFill>
              </a:rPr>
              <a:t>La </a:t>
            </a:r>
            <a:r>
              <a:rPr lang="en-US" sz="3000" dirty="0" err="1">
                <a:solidFill>
                  <a:srgbClr val="FFFFFF"/>
                </a:solidFill>
              </a:rPr>
              <a:t>Souffrance</a:t>
            </a:r>
            <a:r>
              <a:rPr lang="en-US" sz="3000" dirty="0">
                <a:solidFill>
                  <a:srgbClr val="FFFFFF"/>
                </a:solidFill>
              </a:rPr>
              <a:t> nous unit à Christ</a:t>
            </a:r>
          </a:p>
          <a:p>
            <a:r>
              <a:rPr lang="en-US" sz="3000" dirty="0">
                <a:solidFill>
                  <a:srgbClr val="FFFFFF"/>
                </a:solidFill>
              </a:rPr>
              <a:t>La </a:t>
            </a:r>
            <a:r>
              <a:rPr lang="en-US" sz="3000" dirty="0" err="1">
                <a:solidFill>
                  <a:srgbClr val="FFFFFF"/>
                </a:solidFill>
              </a:rPr>
              <a:t>souffrance</a:t>
            </a:r>
            <a:r>
              <a:rPr lang="en-US" sz="3000" dirty="0">
                <a:solidFill>
                  <a:srgbClr val="FFFFFF"/>
                </a:solidFill>
              </a:rPr>
              <a:t> </a:t>
            </a:r>
            <a:r>
              <a:rPr lang="en-US" sz="3000" dirty="0" err="1">
                <a:solidFill>
                  <a:srgbClr val="FFFFFF"/>
                </a:solidFill>
              </a:rPr>
              <a:t>produit</a:t>
            </a:r>
            <a:r>
              <a:rPr lang="en-US" sz="3000" dirty="0">
                <a:solidFill>
                  <a:srgbClr val="FFFFFF"/>
                </a:solidFill>
              </a:rPr>
              <a:t> la transformation</a:t>
            </a:r>
          </a:p>
          <a:p>
            <a:r>
              <a:rPr lang="en-US" sz="3000" dirty="0">
                <a:solidFill>
                  <a:srgbClr val="FFFFFF"/>
                </a:solidFill>
              </a:rPr>
              <a:t>La </a:t>
            </a:r>
            <a:r>
              <a:rPr lang="en-US" sz="3000" dirty="0" err="1">
                <a:solidFill>
                  <a:srgbClr val="FFFFFF"/>
                </a:solidFill>
              </a:rPr>
              <a:t>souffrance</a:t>
            </a:r>
            <a:r>
              <a:rPr lang="en-US" sz="3000" dirty="0">
                <a:solidFill>
                  <a:srgbClr val="FFFFFF"/>
                </a:solidFill>
              </a:rPr>
              <a:t> </a:t>
            </a:r>
            <a:r>
              <a:rPr lang="en-US" sz="3000" dirty="0" err="1">
                <a:solidFill>
                  <a:srgbClr val="FFFFFF"/>
                </a:solidFill>
              </a:rPr>
              <a:t>sert</a:t>
            </a:r>
            <a:r>
              <a:rPr lang="en-US" sz="3000" dirty="0">
                <a:solidFill>
                  <a:srgbClr val="FFFFFF"/>
                </a:solidFill>
              </a:rPr>
              <a:t> </a:t>
            </a:r>
            <a:r>
              <a:rPr lang="en-US" sz="3000" dirty="0" err="1">
                <a:solidFill>
                  <a:srgbClr val="FFFFFF"/>
                </a:solidFill>
              </a:rPr>
              <a:t>l’église</a:t>
            </a:r>
            <a:r>
              <a:rPr lang="en-US" sz="3000" dirty="0">
                <a:solidFill>
                  <a:srgbClr val="FFFFFF"/>
                </a:solidFill>
              </a:rPr>
              <a:t> et</a:t>
            </a:r>
          </a:p>
          <a:p>
            <a:r>
              <a:rPr lang="en-US" sz="3000" dirty="0">
                <a:solidFill>
                  <a:srgbClr val="FFFFFF"/>
                </a:solidFill>
              </a:rPr>
              <a:t>fait </a:t>
            </a:r>
            <a:r>
              <a:rPr lang="en-US" sz="3000" dirty="0" err="1">
                <a:solidFill>
                  <a:srgbClr val="FFFFFF"/>
                </a:solidFill>
              </a:rPr>
              <a:t>avancer</a:t>
            </a:r>
            <a:r>
              <a:rPr lang="en-US" sz="3000" dirty="0">
                <a:solidFill>
                  <a:srgbClr val="FFFFFF"/>
                </a:solidFill>
              </a:rPr>
              <a:t> </a:t>
            </a:r>
            <a:r>
              <a:rPr lang="en-US" sz="3000" dirty="0" err="1">
                <a:solidFill>
                  <a:srgbClr val="FFFFFF"/>
                </a:solidFill>
              </a:rPr>
              <a:t>l’évangile</a:t>
            </a:r>
            <a:endParaRPr lang="en-US" sz="3000" dirty="0">
              <a:solidFill>
                <a:srgbClr val="FFFFFF"/>
              </a:solidFill>
            </a:endParaRPr>
          </a:p>
          <a:p>
            <a:r>
              <a:rPr lang="en-US" sz="3000" dirty="0">
                <a:solidFill>
                  <a:srgbClr val="FFFFFF"/>
                </a:solidFill>
              </a:rPr>
              <a:t>La </a:t>
            </a:r>
            <a:r>
              <a:rPr lang="en-US" sz="3000" dirty="0" err="1">
                <a:solidFill>
                  <a:srgbClr val="FFFFFF"/>
                </a:solidFill>
              </a:rPr>
              <a:t>souffrance</a:t>
            </a:r>
            <a:r>
              <a:rPr lang="en-US" sz="3000" dirty="0">
                <a:solidFill>
                  <a:srgbClr val="FFFFFF"/>
                </a:solidFill>
              </a:rPr>
              <a:t> </a:t>
            </a:r>
            <a:r>
              <a:rPr lang="en-US" sz="3000" dirty="0" err="1">
                <a:solidFill>
                  <a:srgbClr val="FFFFFF"/>
                </a:solidFill>
              </a:rPr>
              <a:t>façonne</a:t>
            </a:r>
            <a:r>
              <a:rPr lang="en-US" sz="3000" dirty="0">
                <a:solidFill>
                  <a:srgbClr val="FFFFFF"/>
                </a:solidFill>
              </a:rPr>
              <a:t> les leaders </a:t>
            </a:r>
            <a:r>
              <a:rPr lang="en-US" sz="3000" dirty="0" err="1">
                <a:solidFill>
                  <a:srgbClr val="FFFFFF"/>
                </a:solidFill>
              </a:rPr>
              <a:t>fidèles</a:t>
            </a:r>
            <a:endParaRPr lang="en-US" sz="3000" dirty="0">
              <a:solidFill>
                <a:srgbClr val="FFFFFF"/>
              </a:solidFill>
            </a:endParaRPr>
          </a:p>
          <a:p>
            <a:r>
              <a:rPr lang="en-US" sz="3000" b="1" dirty="0">
                <a:solidFill>
                  <a:srgbClr val="FFFF00"/>
                </a:solidFill>
              </a:rPr>
              <a:t>LA SOUFFRANCE PRÉPARE LA GLOIRE ÉTERNELLE</a:t>
            </a:r>
            <a:endParaRPr lang="fr-FR" sz="3000" b="1" dirty="0">
              <a:solidFill>
                <a:srgbClr val="FFFF00"/>
              </a:solidFill>
            </a:endParaRPr>
          </a:p>
        </p:txBody>
      </p:sp>
    </p:spTree>
    <p:extLst>
      <p:ext uri="{BB962C8B-B14F-4D97-AF65-F5344CB8AC3E}">
        <p14:creationId xmlns:p14="http://schemas.microsoft.com/office/powerpoint/2010/main" val="2718366282"/>
      </p:ext>
    </p:extLst>
  </p:cSld>
  <p:clrMapOvr>
    <a:overrideClrMapping bg1="dk1" tx1="lt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FEF085B8-A2C0-4A6F-B663-CCC56F3CD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3">
            <a:extLst>
              <a:ext uri="{FF2B5EF4-FFF2-40B4-BE49-F238E27FC236}">
                <a16:creationId xmlns:a16="http://schemas.microsoft.com/office/drawing/2014/main" id="{2658F6D6-96E0-421A-96D6-3DF4040085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1">
            <a:extLst>
              <a:ext uri="{FF2B5EF4-FFF2-40B4-BE49-F238E27FC236}">
                <a16:creationId xmlns:a16="http://schemas.microsoft.com/office/drawing/2014/main" id="{3CF62545-93A0-4FD5-9B48-48DCA794CB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itle 4">
            <a:extLst>
              <a:ext uri="{FF2B5EF4-FFF2-40B4-BE49-F238E27FC236}">
                <a16:creationId xmlns:a16="http://schemas.microsoft.com/office/drawing/2014/main" id="{765FBC30-67E0-5E46-2116-5892B769C94E}"/>
              </a:ext>
            </a:extLst>
          </p:cNvPr>
          <p:cNvSpPr>
            <a:spLocks noGrp="1"/>
          </p:cNvSpPr>
          <p:nvPr>
            <p:ph type="title"/>
          </p:nvPr>
        </p:nvSpPr>
        <p:spPr>
          <a:xfrm>
            <a:off x="838200" y="365125"/>
            <a:ext cx="10515600" cy="1325563"/>
          </a:xfrm>
        </p:spPr>
        <p:txBody>
          <a:bodyPr>
            <a:normAutofit/>
          </a:bodyPr>
          <a:lstStyle/>
          <a:p>
            <a:r>
              <a:rPr lang="fr-FR" b="1" dirty="0"/>
              <a:t>In the </a:t>
            </a:r>
            <a:r>
              <a:rPr lang="fr-FR" b="1" dirty="0" err="1"/>
              <a:t>meantime</a:t>
            </a:r>
            <a:r>
              <a:rPr lang="fr-FR" b="1" dirty="0"/>
              <a:t>…               Entretemps</a:t>
            </a:r>
            <a:br>
              <a:rPr lang="fr-FR" dirty="0"/>
            </a:br>
            <a:r>
              <a:rPr lang="fr-FR" dirty="0"/>
              <a:t>                                                                 </a:t>
            </a:r>
            <a:endParaRPr lang="fr-FR" b="1" dirty="0"/>
          </a:p>
        </p:txBody>
      </p:sp>
      <p:sp>
        <p:nvSpPr>
          <p:cNvPr id="7" name="Content Placeholder 6">
            <a:extLst>
              <a:ext uri="{FF2B5EF4-FFF2-40B4-BE49-F238E27FC236}">
                <a16:creationId xmlns:a16="http://schemas.microsoft.com/office/drawing/2014/main" id="{B0F641D1-049A-FEF9-F4FF-018535140A91}"/>
              </a:ext>
            </a:extLst>
          </p:cNvPr>
          <p:cNvSpPr>
            <a:spLocks noGrp="1"/>
          </p:cNvSpPr>
          <p:nvPr>
            <p:ph sz="half" idx="1"/>
          </p:nvPr>
        </p:nvSpPr>
        <p:spPr>
          <a:xfrm>
            <a:off x="838200" y="2010833"/>
            <a:ext cx="5096934" cy="4166130"/>
          </a:xfrm>
        </p:spPr>
        <p:txBody>
          <a:bodyPr>
            <a:noAutofit/>
          </a:bodyPr>
          <a:lstStyle/>
          <a:p>
            <a:r>
              <a:rPr lang="en-US" sz="3000" dirty="0"/>
              <a:t>But our citizenship is in heaven. And </a:t>
            </a:r>
            <a:r>
              <a:rPr lang="en-US" sz="3000" dirty="0">
                <a:solidFill>
                  <a:srgbClr val="FFFF00"/>
                </a:solidFill>
              </a:rPr>
              <a:t>we eagerly await</a:t>
            </a:r>
            <a:r>
              <a:rPr lang="en-US" sz="3000" dirty="0"/>
              <a:t> a Savior from there, the Lord Jesus Christ, </a:t>
            </a:r>
          </a:p>
          <a:p>
            <a:r>
              <a:rPr lang="en-US" sz="3000" b="1" baseline="30000" dirty="0"/>
              <a:t>21 </a:t>
            </a:r>
            <a:r>
              <a:rPr lang="en-US" sz="3000" dirty="0"/>
              <a:t>who, by the power that enables him to bring everything under his control, </a:t>
            </a:r>
            <a:r>
              <a:rPr lang="en-US" sz="3000" dirty="0">
                <a:solidFill>
                  <a:srgbClr val="FFFF00"/>
                </a:solidFill>
              </a:rPr>
              <a:t>will transform our lowly bodies so that they will be like his glorious body</a:t>
            </a:r>
            <a:r>
              <a:rPr lang="en-US" sz="3000" dirty="0"/>
              <a:t>.</a:t>
            </a:r>
            <a:endParaRPr lang="fr-FR" sz="3000" dirty="0"/>
          </a:p>
        </p:txBody>
      </p:sp>
      <p:sp>
        <p:nvSpPr>
          <p:cNvPr id="8" name="Content Placeholder 7">
            <a:extLst>
              <a:ext uri="{FF2B5EF4-FFF2-40B4-BE49-F238E27FC236}">
                <a16:creationId xmlns:a16="http://schemas.microsoft.com/office/drawing/2014/main" id="{6510BCE8-A498-FD16-BE34-D55052A39C3E}"/>
              </a:ext>
            </a:extLst>
          </p:cNvPr>
          <p:cNvSpPr>
            <a:spLocks noGrp="1"/>
          </p:cNvSpPr>
          <p:nvPr>
            <p:ph sz="half" idx="2"/>
          </p:nvPr>
        </p:nvSpPr>
        <p:spPr>
          <a:xfrm>
            <a:off x="6256866" y="2010833"/>
            <a:ext cx="5096933" cy="4482042"/>
          </a:xfrm>
        </p:spPr>
        <p:txBody>
          <a:bodyPr>
            <a:normAutofit lnSpcReduction="10000"/>
          </a:bodyPr>
          <a:lstStyle/>
          <a:p>
            <a:r>
              <a:rPr lang="en-US" sz="3000" b="1" baseline="30000" dirty="0"/>
              <a:t>20 </a:t>
            </a:r>
            <a:r>
              <a:rPr lang="en-US" sz="3000" dirty="0"/>
              <a:t>Mais </a:t>
            </a:r>
            <a:r>
              <a:rPr lang="en-US" sz="3000" dirty="0" err="1"/>
              <a:t>notre</a:t>
            </a:r>
            <a:r>
              <a:rPr lang="en-US" sz="3000" dirty="0"/>
              <a:t> </a:t>
            </a:r>
            <a:r>
              <a:rPr lang="en-US" sz="3000" dirty="0" err="1"/>
              <a:t>cité</a:t>
            </a:r>
            <a:r>
              <a:rPr lang="en-US" sz="3000" dirty="0"/>
              <a:t> à nous est dans les </a:t>
            </a:r>
            <a:r>
              <a:rPr lang="en-US" sz="3000" dirty="0" err="1"/>
              <a:t>cieux</a:t>
            </a:r>
            <a:r>
              <a:rPr lang="en-US" sz="3000" dirty="0"/>
              <a:t>, </a:t>
            </a:r>
            <a:r>
              <a:rPr lang="en-US" sz="3000" dirty="0" err="1"/>
              <a:t>d'où</a:t>
            </a:r>
            <a:r>
              <a:rPr lang="en-US" sz="3000" dirty="0"/>
              <a:t> </a:t>
            </a:r>
            <a:r>
              <a:rPr lang="en-US" sz="3000" dirty="0">
                <a:solidFill>
                  <a:srgbClr val="FFFF00"/>
                </a:solidFill>
              </a:rPr>
              <a:t>nous </a:t>
            </a:r>
            <a:r>
              <a:rPr lang="en-US" sz="3000" dirty="0" err="1">
                <a:solidFill>
                  <a:srgbClr val="FFFF00"/>
                </a:solidFill>
              </a:rPr>
              <a:t>attendons</a:t>
            </a:r>
            <a:r>
              <a:rPr lang="en-US" sz="3000" dirty="0"/>
              <a:t> </a:t>
            </a:r>
            <a:r>
              <a:rPr lang="en-US" sz="3000" dirty="0" err="1"/>
              <a:t>aussi</a:t>
            </a:r>
            <a:r>
              <a:rPr lang="en-US" sz="3000" dirty="0"/>
              <a:t> </a:t>
            </a:r>
            <a:r>
              <a:rPr lang="en-US" sz="3000" dirty="0" err="1"/>
              <a:t>comme</a:t>
            </a:r>
            <a:r>
              <a:rPr lang="en-US" sz="3000" dirty="0"/>
              <a:t> Sauveur le Seigneur Jésus Christ,</a:t>
            </a:r>
          </a:p>
          <a:p>
            <a:r>
              <a:rPr lang="en-US" sz="3000" b="1" baseline="30000" dirty="0"/>
              <a:t>21 </a:t>
            </a:r>
            <a:r>
              <a:rPr lang="en-US" sz="3000" dirty="0">
                <a:solidFill>
                  <a:srgbClr val="FFFF00"/>
                </a:solidFill>
              </a:rPr>
              <a:t>qui </a:t>
            </a:r>
            <a:r>
              <a:rPr lang="en-US" sz="3000" dirty="0" err="1">
                <a:solidFill>
                  <a:srgbClr val="FFFF00"/>
                </a:solidFill>
              </a:rPr>
              <a:t>transformera</a:t>
            </a:r>
            <a:r>
              <a:rPr lang="en-US" sz="3000" dirty="0">
                <a:solidFill>
                  <a:srgbClr val="FFFF00"/>
                </a:solidFill>
              </a:rPr>
              <a:t> le corps de </a:t>
            </a:r>
            <a:r>
              <a:rPr lang="en-US" sz="3000" dirty="0" err="1">
                <a:solidFill>
                  <a:srgbClr val="FFFF00"/>
                </a:solidFill>
              </a:rPr>
              <a:t>notre</a:t>
            </a:r>
            <a:r>
              <a:rPr lang="en-US" sz="3000" dirty="0">
                <a:solidFill>
                  <a:srgbClr val="FFFF00"/>
                </a:solidFill>
              </a:rPr>
              <a:t> humiliation, </a:t>
            </a:r>
            <a:r>
              <a:rPr lang="en-US" sz="3000" dirty="0" err="1">
                <a:solidFill>
                  <a:srgbClr val="FFFF00"/>
                </a:solidFill>
              </a:rPr>
              <a:t>en</a:t>
            </a:r>
            <a:r>
              <a:rPr lang="en-US" sz="3000" dirty="0">
                <a:solidFill>
                  <a:srgbClr val="FFFF00"/>
                </a:solidFill>
              </a:rPr>
              <a:t> le </a:t>
            </a:r>
            <a:r>
              <a:rPr lang="en-US" sz="3000" dirty="0" err="1">
                <a:solidFill>
                  <a:srgbClr val="FFFF00"/>
                </a:solidFill>
              </a:rPr>
              <a:t>rendant</a:t>
            </a:r>
            <a:r>
              <a:rPr lang="en-US" sz="3000" dirty="0">
                <a:solidFill>
                  <a:srgbClr val="FFFF00"/>
                </a:solidFill>
              </a:rPr>
              <a:t> semblable au corps de </a:t>
            </a:r>
            <a:r>
              <a:rPr lang="en-US" sz="3000" dirty="0" err="1">
                <a:solidFill>
                  <a:srgbClr val="FFFF00"/>
                </a:solidFill>
              </a:rPr>
              <a:t>sa</a:t>
            </a:r>
            <a:r>
              <a:rPr lang="en-US" sz="3000" dirty="0">
                <a:solidFill>
                  <a:srgbClr val="FFFF00"/>
                </a:solidFill>
              </a:rPr>
              <a:t> gloire</a:t>
            </a:r>
            <a:r>
              <a:rPr lang="en-US" sz="3000" dirty="0"/>
              <a:t>, par le </a:t>
            </a:r>
            <a:r>
              <a:rPr lang="en-US" sz="3000" dirty="0" err="1"/>
              <a:t>pouvoir</a:t>
            </a:r>
            <a:r>
              <a:rPr lang="en-US" sz="3000" dirty="0"/>
              <a:t> </a:t>
            </a:r>
            <a:r>
              <a:rPr lang="en-US" sz="3000" dirty="0" err="1"/>
              <a:t>qu'il</a:t>
            </a:r>
            <a:r>
              <a:rPr lang="en-US" sz="3000" dirty="0"/>
              <a:t> a de </a:t>
            </a:r>
            <a:r>
              <a:rPr lang="en-US" sz="3000" dirty="0" err="1"/>
              <a:t>s'assujettir</a:t>
            </a:r>
            <a:r>
              <a:rPr lang="en-US" sz="3000" dirty="0"/>
              <a:t> </a:t>
            </a:r>
            <a:r>
              <a:rPr lang="en-US" sz="3000" dirty="0" err="1"/>
              <a:t>toutes</a:t>
            </a:r>
            <a:r>
              <a:rPr lang="en-US" sz="3000" dirty="0"/>
              <a:t> choses.</a:t>
            </a:r>
          </a:p>
          <a:p>
            <a:endParaRPr lang="fr-FR" sz="2000" dirty="0"/>
          </a:p>
        </p:txBody>
      </p:sp>
    </p:spTree>
    <p:extLst>
      <p:ext uri="{BB962C8B-B14F-4D97-AF65-F5344CB8AC3E}">
        <p14:creationId xmlns:p14="http://schemas.microsoft.com/office/powerpoint/2010/main" val="19455392"/>
      </p:ext>
    </p:extLst>
  </p:cSld>
  <p:clrMapOvr>
    <a:overrideClrMapping bg1="dk1" tx1="lt1" bg2="dk2" tx2="lt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Content Placeholder 5">
            <a:extLst>
              <a:ext uri="{FF2B5EF4-FFF2-40B4-BE49-F238E27FC236}">
                <a16:creationId xmlns:a16="http://schemas.microsoft.com/office/drawing/2014/main" id="{1BD17C2C-B604-C9BB-4CB1-D38D873DBA6C}"/>
              </a:ext>
            </a:extLst>
          </p:cNvPr>
          <p:cNvGraphicFramePr>
            <a:graphicFrameLocks noGrp="1"/>
          </p:cNvGraphicFramePr>
          <p:nvPr>
            <p:ph idx="1"/>
            <p:extLst>
              <p:ext uri="{D42A27DB-BD31-4B8C-83A1-F6EECF244321}">
                <p14:modId xmlns:p14="http://schemas.microsoft.com/office/powerpoint/2010/main" val="33410369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29123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ED2C7E-AAA5-F151-60E0-63F4CC4E5CB1}"/>
              </a:ext>
            </a:extLst>
          </p:cNvPr>
          <p:cNvSpPr>
            <a:spLocks noGrp="1"/>
          </p:cNvSpPr>
          <p:nvPr>
            <p:ph type="title"/>
          </p:nvPr>
        </p:nvSpPr>
        <p:spPr>
          <a:xfrm>
            <a:off x="838200" y="369124"/>
            <a:ext cx="10515600" cy="914400"/>
          </a:xfrm>
        </p:spPr>
        <p:txBody>
          <a:bodyPr>
            <a:normAutofit/>
          </a:bodyPr>
          <a:lstStyle/>
          <a:p>
            <a:r>
              <a:rPr lang="fr-FR" dirty="0">
                <a:solidFill>
                  <a:srgbClr val="FFFFFF"/>
                </a:solidFill>
              </a:rPr>
              <a:t>Synthèse                                                       </a:t>
            </a:r>
            <a:r>
              <a:rPr lang="fr-FR" dirty="0" err="1">
                <a:solidFill>
                  <a:srgbClr val="FFFFFF"/>
                </a:solidFill>
              </a:rPr>
              <a:t>Synthesis</a:t>
            </a:r>
            <a:r>
              <a:rPr lang="fr-FR" dirty="0">
                <a:solidFill>
                  <a:srgbClr val="FFFFFF"/>
                </a:solidFill>
              </a:rPr>
              <a:t> </a:t>
            </a:r>
          </a:p>
        </p:txBody>
      </p:sp>
      <p:cxnSp>
        <p:nvCxnSpPr>
          <p:cNvPr id="12" name="Straight Connector 11">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890754F7-C598-C244-947C-3530D4A1FF0B}"/>
              </a:ext>
            </a:extLst>
          </p:cNvPr>
          <p:cNvSpPr>
            <a:spLocks noGrp="1"/>
          </p:cNvSpPr>
          <p:nvPr>
            <p:ph sz="half" idx="1"/>
          </p:nvPr>
        </p:nvSpPr>
        <p:spPr>
          <a:xfrm>
            <a:off x="838200" y="1652649"/>
            <a:ext cx="5097780" cy="4524314"/>
          </a:xfrm>
        </p:spPr>
        <p:txBody>
          <a:bodyPr>
            <a:normAutofit/>
          </a:bodyPr>
          <a:lstStyle/>
          <a:p>
            <a:r>
              <a:rPr lang="fr-FR" dirty="0">
                <a:solidFill>
                  <a:srgbClr val="FFFFFF"/>
                </a:solidFill>
              </a:rPr>
              <a:t>Dieu voulait partager sa gloire</a:t>
            </a:r>
          </a:p>
          <a:p>
            <a:r>
              <a:rPr lang="fr-FR" dirty="0">
                <a:solidFill>
                  <a:srgbClr val="FFFFFF"/>
                </a:solidFill>
              </a:rPr>
              <a:t>La gloire exige une transformation</a:t>
            </a:r>
          </a:p>
          <a:p>
            <a:r>
              <a:rPr lang="fr-FR" dirty="0">
                <a:solidFill>
                  <a:srgbClr val="FFFFFF"/>
                </a:solidFill>
              </a:rPr>
              <a:t>L’amour authentique implique la liberté</a:t>
            </a:r>
          </a:p>
          <a:p>
            <a:r>
              <a:rPr lang="fr-FR" dirty="0">
                <a:solidFill>
                  <a:srgbClr val="FFFFFF"/>
                </a:solidFill>
              </a:rPr>
              <a:t>Le Christ devait révéler la nature du Père</a:t>
            </a:r>
          </a:p>
          <a:p>
            <a:r>
              <a:rPr lang="fr-FR" dirty="0">
                <a:solidFill>
                  <a:srgbClr val="FFFFFF"/>
                </a:solidFill>
              </a:rPr>
              <a:t>Le monde à venir surpassera tout ce que nous avons perdu</a:t>
            </a:r>
          </a:p>
        </p:txBody>
      </p:sp>
      <p:sp>
        <p:nvSpPr>
          <p:cNvPr id="5" name="Content Placeholder 4">
            <a:extLst>
              <a:ext uri="{FF2B5EF4-FFF2-40B4-BE49-F238E27FC236}">
                <a16:creationId xmlns:a16="http://schemas.microsoft.com/office/drawing/2014/main" id="{1F1E4DB6-23D4-A4CF-DF55-2B708253986C}"/>
              </a:ext>
            </a:extLst>
          </p:cNvPr>
          <p:cNvSpPr>
            <a:spLocks noGrp="1"/>
          </p:cNvSpPr>
          <p:nvPr>
            <p:ph sz="half" idx="2"/>
          </p:nvPr>
        </p:nvSpPr>
        <p:spPr>
          <a:xfrm>
            <a:off x="6256020" y="1652648"/>
            <a:ext cx="5097780" cy="4524315"/>
          </a:xfrm>
        </p:spPr>
        <p:txBody>
          <a:bodyPr>
            <a:normAutofit/>
          </a:bodyPr>
          <a:lstStyle/>
          <a:p>
            <a:r>
              <a:rPr lang="en-US" dirty="0">
                <a:solidFill>
                  <a:srgbClr val="FFFFFF"/>
                </a:solidFill>
              </a:rPr>
              <a:t>God wanted to share His glory.</a:t>
            </a:r>
          </a:p>
          <a:p>
            <a:r>
              <a:rPr lang="en-US" dirty="0">
                <a:solidFill>
                  <a:srgbClr val="FFFFFF"/>
                </a:solidFill>
              </a:rPr>
              <a:t>Glory requires transformation.</a:t>
            </a:r>
          </a:p>
          <a:p>
            <a:r>
              <a:rPr lang="en-US" dirty="0">
                <a:solidFill>
                  <a:srgbClr val="FFFFFF"/>
                </a:solidFill>
              </a:rPr>
              <a:t>Authentic love implies freedom.</a:t>
            </a:r>
          </a:p>
          <a:p>
            <a:r>
              <a:rPr lang="en-US" dirty="0">
                <a:solidFill>
                  <a:srgbClr val="FFFFFF"/>
                </a:solidFill>
              </a:rPr>
              <a:t>Christ had to reveal the nature of the Father.</a:t>
            </a:r>
          </a:p>
          <a:p>
            <a:r>
              <a:rPr lang="en-US" dirty="0">
                <a:solidFill>
                  <a:srgbClr val="FFFFFF"/>
                </a:solidFill>
              </a:rPr>
              <a:t>The world to come will surpass everything we have lost.</a:t>
            </a:r>
            <a:endParaRPr lang="fr-FR" dirty="0">
              <a:solidFill>
                <a:srgbClr val="FFFFFF"/>
              </a:solidFill>
            </a:endParaRPr>
          </a:p>
        </p:txBody>
      </p:sp>
    </p:spTree>
    <p:extLst>
      <p:ext uri="{BB962C8B-B14F-4D97-AF65-F5344CB8AC3E}">
        <p14:creationId xmlns:p14="http://schemas.microsoft.com/office/powerpoint/2010/main" val="2428077725"/>
      </p:ext>
    </p:extLst>
  </p:cSld>
  <p:clrMapOvr>
    <a:overrideClrMapping bg1="dk1" tx1="lt1" bg2="dk2" tx2="lt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B823E7D4-8038-E169-017B-F9F08BB1CF44}"/>
              </a:ext>
            </a:extLst>
          </p:cNvPr>
          <p:cNvSpPr>
            <a:spLocks noGrp="1"/>
          </p:cNvSpPr>
          <p:nvPr>
            <p:ph type="title"/>
          </p:nvPr>
        </p:nvSpPr>
        <p:spPr>
          <a:xfrm>
            <a:off x="838200" y="620742"/>
            <a:ext cx="10515600" cy="729087"/>
          </a:xfrm>
        </p:spPr>
        <p:txBody>
          <a:bodyPr>
            <a:normAutofit/>
          </a:bodyPr>
          <a:lstStyle/>
          <a:p>
            <a:r>
              <a:rPr lang="fr-FR" dirty="0">
                <a:solidFill>
                  <a:srgbClr val="FFFF00"/>
                </a:solidFill>
              </a:rPr>
              <a:t>Conclusion</a:t>
            </a:r>
          </a:p>
        </p:txBody>
      </p:sp>
      <p:cxnSp>
        <p:nvCxnSpPr>
          <p:cNvPr id="15" name="Straight Connector 14">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14CBC1E5-9F47-604B-CEFD-AF7792B8C4BD}"/>
              </a:ext>
            </a:extLst>
          </p:cNvPr>
          <p:cNvSpPr>
            <a:spLocks noGrp="1"/>
          </p:cNvSpPr>
          <p:nvPr>
            <p:ph sz="half" idx="1"/>
          </p:nvPr>
        </p:nvSpPr>
        <p:spPr>
          <a:xfrm>
            <a:off x="838200" y="1740725"/>
            <a:ext cx="5097780" cy="4436238"/>
          </a:xfrm>
        </p:spPr>
        <p:txBody>
          <a:bodyPr>
            <a:normAutofit lnSpcReduction="10000"/>
          </a:bodyPr>
          <a:lstStyle/>
          <a:p>
            <a:pPr marL="0" indent="0">
              <a:buNone/>
            </a:pPr>
            <a:r>
              <a:rPr lang="fr-FR" b="1" dirty="0">
                <a:solidFill>
                  <a:srgbClr val="FFFFFF"/>
                </a:solidFill>
              </a:rPr>
              <a:t>La Bible ne minimise pas la douleur mais affirme:</a:t>
            </a:r>
          </a:p>
          <a:p>
            <a:r>
              <a:rPr lang="fr-FR" dirty="0">
                <a:solidFill>
                  <a:srgbClr val="FFFF00"/>
                </a:solidFill>
              </a:rPr>
              <a:t>La souffrance a un sens </a:t>
            </a:r>
            <a:r>
              <a:rPr lang="fr-FR" dirty="0">
                <a:solidFill>
                  <a:srgbClr val="FFFFFF"/>
                </a:solidFill>
              </a:rPr>
              <a:t>parce qu’elle a une fin</a:t>
            </a:r>
          </a:p>
          <a:p>
            <a:r>
              <a:rPr lang="fr-FR" dirty="0">
                <a:solidFill>
                  <a:srgbClr val="FFFF00"/>
                </a:solidFill>
              </a:rPr>
              <a:t>La gloire a un sens </a:t>
            </a:r>
            <a:r>
              <a:rPr lang="fr-FR" dirty="0">
                <a:solidFill>
                  <a:srgbClr val="FFFFFF"/>
                </a:solidFill>
              </a:rPr>
              <a:t>car elle est éternelle</a:t>
            </a:r>
          </a:p>
          <a:p>
            <a:pPr marL="0" indent="0">
              <a:buNone/>
            </a:pPr>
            <a:endParaRPr lang="fr-FR" dirty="0">
              <a:solidFill>
                <a:srgbClr val="FFFFFF"/>
              </a:solidFill>
            </a:endParaRPr>
          </a:p>
          <a:p>
            <a:pPr marL="0" indent="0">
              <a:buNone/>
            </a:pPr>
            <a:r>
              <a:rPr lang="fr-FR" b="1" dirty="0">
                <a:solidFill>
                  <a:srgbClr val="FFFFFF"/>
                </a:solidFill>
              </a:rPr>
              <a:t>Dieu ne changera pas les </a:t>
            </a:r>
            <a:r>
              <a:rPr lang="fr-FR" b="1" dirty="0">
                <a:solidFill>
                  <a:srgbClr val="FFFF00"/>
                </a:solidFill>
              </a:rPr>
              <a:t>conditions du temporel </a:t>
            </a:r>
            <a:r>
              <a:rPr lang="fr-FR" b="1" dirty="0">
                <a:solidFill>
                  <a:srgbClr val="FFFFFF"/>
                </a:solidFill>
              </a:rPr>
              <a:t>car il a en vue une </a:t>
            </a:r>
            <a:r>
              <a:rPr lang="fr-FR" b="1" dirty="0">
                <a:solidFill>
                  <a:srgbClr val="FFFF00"/>
                </a:solidFill>
              </a:rPr>
              <a:t>gloire éternelle </a:t>
            </a:r>
          </a:p>
        </p:txBody>
      </p:sp>
      <p:sp>
        <p:nvSpPr>
          <p:cNvPr id="8" name="Content Placeholder 7">
            <a:extLst>
              <a:ext uri="{FF2B5EF4-FFF2-40B4-BE49-F238E27FC236}">
                <a16:creationId xmlns:a16="http://schemas.microsoft.com/office/drawing/2014/main" id="{4799DAC5-F11A-037B-DDF5-7733FE6A8022}"/>
              </a:ext>
            </a:extLst>
          </p:cNvPr>
          <p:cNvSpPr>
            <a:spLocks noGrp="1"/>
          </p:cNvSpPr>
          <p:nvPr>
            <p:ph sz="half" idx="2"/>
          </p:nvPr>
        </p:nvSpPr>
        <p:spPr>
          <a:xfrm>
            <a:off x="6256020" y="1740724"/>
            <a:ext cx="5097780" cy="4436239"/>
          </a:xfrm>
        </p:spPr>
        <p:txBody>
          <a:bodyPr>
            <a:normAutofit lnSpcReduction="10000"/>
          </a:bodyPr>
          <a:lstStyle/>
          <a:p>
            <a:pPr marL="0" indent="0">
              <a:buNone/>
            </a:pPr>
            <a:r>
              <a:rPr lang="en-US" b="1" dirty="0">
                <a:solidFill>
                  <a:srgbClr val="FFFFFF"/>
                </a:solidFill>
              </a:rPr>
              <a:t>The Bible does not minimize pain but affirms:</a:t>
            </a:r>
          </a:p>
          <a:p>
            <a:r>
              <a:rPr lang="en-US" dirty="0">
                <a:solidFill>
                  <a:srgbClr val="FFFF00"/>
                </a:solidFill>
              </a:rPr>
              <a:t>Suffering has meaning </a:t>
            </a:r>
            <a:r>
              <a:rPr lang="en-US" dirty="0">
                <a:solidFill>
                  <a:srgbClr val="FFFFFF"/>
                </a:solidFill>
              </a:rPr>
              <a:t>because it has an end.</a:t>
            </a:r>
          </a:p>
          <a:p>
            <a:r>
              <a:rPr lang="en-US" dirty="0">
                <a:solidFill>
                  <a:srgbClr val="FFFF00"/>
                </a:solidFill>
              </a:rPr>
              <a:t>Glory has meaning </a:t>
            </a:r>
            <a:r>
              <a:rPr lang="en-US" dirty="0">
                <a:solidFill>
                  <a:srgbClr val="FFFFFF"/>
                </a:solidFill>
              </a:rPr>
              <a:t>because it is eternal.</a:t>
            </a:r>
            <a:br>
              <a:rPr lang="en-US" dirty="0">
                <a:solidFill>
                  <a:srgbClr val="FFFFFF"/>
                </a:solidFill>
              </a:rPr>
            </a:br>
            <a:endParaRPr lang="en-US" dirty="0">
              <a:solidFill>
                <a:srgbClr val="FFFFFF"/>
              </a:solidFill>
            </a:endParaRPr>
          </a:p>
          <a:p>
            <a:pPr marL="0" indent="0">
              <a:buNone/>
            </a:pPr>
            <a:r>
              <a:rPr lang="en-US" b="1" dirty="0">
                <a:solidFill>
                  <a:srgbClr val="FFFFFF"/>
                </a:solidFill>
              </a:rPr>
              <a:t>God will not change the </a:t>
            </a:r>
            <a:r>
              <a:rPr lang="en-US" b="1" dirty="0">
                <a:solidFill>
                  <a:srgbClr val="FFFF00"/>
                </a:solidFill>
              </a:rPr>
              <a:t>conditions of the temporal </a:t>
            </a:r>
            <a:r>
              <a:rPr lang="en-US" b="1" dirty="0">
                <a:solidFill>
                  <a:srgbClr val="FFFFFF"/>
                </a:solidFill>
              </a:rPr>
              <a:t>realm because He has in view an </a:t>
            </a:r>
            <a:r>
              <a:rPr lang="en-US" b="1" dirty="0">
                <a:solidFill>
                  <a:srgbClr val="FFFF00"/>
                </a:solidFill>
              </a:rPr>
              <a:t>eternal glory</a:t>
            </a:r>
            <a:r>
              <a:rPr lang="en-US" b="1" dirty="0">
                <a:solidFill>
                  <a:srgbClr val="FFFFFF"/>
                </a:solidFill>
              </a:rPr>
              <a:t>.</a:t>
            </a:r>
            <a:endParaRPr lang="fr-FR" b="1" dirty="0">
              <a:solidFill>
                <a:srgbClr val="FFFFFF"/>
              </a:solidFill>
            </a:endParaRPr>
          </a:p>
        </p:txBody>
      </p:sp>
    </p:spTree>
    <p:extLst>
      <p:ext uri="{BB962C8B-B14F-4D97-AF65-F5344CB8AC3E}">
        <p14:creationId xmlns:p14="http://schemas.microsoft.com/office/powerpoint/2010/main" val="2676978276"/>
      </p:ext>
    </p:extLst>
  </p:cSld>
  <p:clrMapOvr>
    <a:overrideClrMapping bg1="dk1" tx1="lt1" bg2="dk2" tx2="lt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FB5B0058-AF13-4859-B429-4EDDE2A26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lumMod val="50000"/>
                </a:schemeClr>
              </a:solidFill>
            </a:endParaRPr>
          </a:p>
        </p:txBody>
      </p:sp>
      <p:sp>
        <p:nvSpPr>
          <p:cNvPr id="7" name="Title 6">
            <a:extLst>
              <a:ext uri="{FF2B5EF4-FFF2-40B4-BE49-F238E27FC236}">
                <a16:creationId xmlns:a16="http://schemas.microsoft.com/office/drawing/2014/main" id="{3E837977-A324-6433-6666-956DC6AE9C66}"/>
              </a:ext>
            </a:extLst>
          </p:cNvPr>
          <p:cNvSpPr>
            <a:spLocks noGrp="1"/>
          </p:cNvSpPr>
          <p:nvPr>
            <p:ph type="ctrTitle"/>
          </p:nvPr>
        </p:nvSpPr>
        <p:spPr>
          <a:xfrm>
            <a:off x="1932903" y="949325"/>
            <a:ext cx="8071706" cy="2387600"/>
          </a:xfrm>
        </p:spPr>
        <p:txBody>
          <a:bodyPr>
            <a:normAutofit/>
          </a:bodyPr>
          <a:lstStyle/>
          <a:p>
            <a:pPr algn="l"/>
            <a:r>
              <a:rPr lang="fr-FR" sz="6600">
                <a:solidFill>
                  <a:schemeClr val="bg1"/>
                </a:solidFill>
              </a:rPr>
              <a:t>Lesly Jules </a:t>
            </a:r>
          </a:p>
        </p:txBody>
      </p:sp>
      <p:sp>
        <p:nvSpPr>
          <p:cNvPr id="8" name="Subtitle 7">
            <a:extLst>
              <a:ext uri="{FF2B5EF4-FFF2-40B4-BE49-F238E27FC236}">
                <a16:creationId xmlns:a16="http://schemas.microsoft.com/office/drawing/2014/main" id="{954A78D9-D7FD-B334-BD88-9DBB1CF5BBB1}"/>
              </a:ext>
            </a:extLst>
          </p:cNvPr>
          <p:cNvSpPr>
            <a:spLocks noGrp="1"/>
          </p:cNvSpPr>
          <p:nvPr>
            <p:ph type="subTitle" idx="1"/>
          </p:nvPr>
        </p:nvSpPr>
        <p:spPr>
          <a:xfrm>
            <a:off x="1932902" y="3429000"/>
            <a:ext cx="8071697" cy="1655762"/>
          </a:xfrm>
        </p:spPr>
        <p:txBody>
          <a:bodyPr>
            <a:normAutofit/>
          </a:bodyPr>
          <a:lstStyle/>
          <a:p>
            <a:pPr algn="l"/>
            <a:r>
              <a:rPr lang="fr-FR" sz="2500">
                <a:solidFill>
                  <a:schemeClr val="bg1"/>
                </a:solidFill>
              </a:rPr>
              <a:t>Suivez-nous sur YouTube</a:t>
            </a:r>
          </a:p>
          <a:p>
            <a:pPr algn="l"/>
            <a:r>
              <a:rPr lang="fr-FR" sz="2500">
                <a:solidFill>
                  <a:schemeClr val="bg1"/>
                </a:solidFill>
              </a:rPr>
              <a:t>Obtenez une certification en Apologétique Chrétienne</a:t>
            </a:r>
          </a:p>
          <a:p>
            <a:pPr algn="l"/>
            <a:r>
              <a:rPr lang="fr-FR" sz="2500">
                <a:solidFill>
                  <a:schemeClr val="bg1"/>
                </a:solidFill>
                <a:hlinkClick r:id="rId2"/>
              </a:rPr>
              <a:t>www.raisonnons.org</a:t>
            </a:r>
            <a:r>
              <a:rPr lang="fr-FR" sz="2500">
                <a:solidFill>
                  <a:schemeClr val="bg1"/>
                </a:solidFill>
              </a:rPr>
              <a:t> </a:t>
            </a:r>
          </a:p>
        </p:txBody>
      </p:sp>
      <p:cxnSp>
        <p:nvCxnSpPr>
          <p:cNvPr id="15" name="Straight Connector 14">
            <a:extLst>
              <a:ext uri="{FF2B5EF4-FFF2-40B4-BE49-F238E27FC236}">
                <a16:creationId xmlns:a16="http://schemas.microsoft.com/office/drawing/2014/main" id="{EC4521DE-248E-440D-AAD6-FD9E7D34B3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85285" y="0"/>
            <a:ext cx="0" cy="685800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42C13FA-4C0F-42D0-9626-5BA6040D8C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0" y="6252485"/>
            <a:ext cx="1219200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7963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E689274-4812-6698-403C-440BDA1CFA5C}"/>
              </a:ext>
            </a:extLst>
          </p:cNvPr>
          <p:cNvSpPr>
            <a:spLocks noGrp="1"/>
          </p:cNvSpPr>
          <p:nvPr>
            <p:ph type="title"/>
          </p:nvPr>
        </p:nvSpPr>
        <p:spPr>
          <a:xfrm>
            <a:off x="838200" y="365125"/>
            <a:ext cx="10515600" cy="627933"/>
          </a:xfrm>
        </p:spPr>
        <p:txBody>
          <a:bodyPr>
            <a:normAutofit fontScale="90000"/>
          </a:bodyPr>
          <a:lstStyle/>
          <a:p>
            <a:r>
              <a:rPr lang="en-US" b="1" dirty="0"/>
              <a:t>2 </a:t>
            </a:r>
            <a:r>
              <a:rPr lang="en-US" b="1" dirty="0" err="1"/>
              <a:t>Corinthiens</a:t>
            </a:r>
            <a:r>
              <a:rPr lang="en-US" b="1" dirty="0"/>
              <a:t> 4: 7-18</a:t>
            </a:r>
            <a:endParaRPr lang="fr-CA" b="1" dirty="0"/>
          </a:p>
        </p:txBody>
      </p:sp>
      <p:sp>
        <p:nvSpPr>
          <p:cNvPr id="6" name="Content Placeholder 5">
            <a:extLst>
              <a:ext uri="{FF2B5EF4-FFF2-40B4-BE49-F238E27FC236}">
                <a16:creationId xmlns:a16="http://schemas.microsoft.com/office/drawing/2014/main" id="{DB5451F5-356F-E5D6-4033-88723262FBCC}"/>
              </a:ext>
            </a:extLst>
          </p:cNvPr>
          <p:cNvSpPr>
            <a:spLocks noGrp="1"/>
          </p:cNvSpPr>
          <p:nvPr>
            <p:ph idx="1"/>
          </p:nvPr>
        </p:nvSpPr>
        <p:spPr>
          <a:xfrm>
            <a:off x="452283" y="1150374"/>
            <a:ext cx="10901517" cy="5506065"/>
          </a:xfrm>
        </p:spPr>
        <p:txBody>
          <a:bodyPr>
            <a:normAutofit lnSpcReduction="10000"/>
          </a:bodyPr>
          <a:lstStyle/>
          <a:p>
            <a:pPr marL="0" indent="0">
              <a:buNone/>
            </a:pPr>
            <a:r>
              <a:rPr lang="fr-CA" sz="3600" b="1" baseline="30000" dirty="0"/>
              <a:t>7 </a:t>
            </a:r>
            <a:r>
              <a:rPr lang="fr-CA" sz="3600" dirty="0"/>
              <a:t>Nous portons ce trésor dans des vases de terre, afin que cette grande puissance soit attribuée à Dieu, et non pas à nous.</a:t>
            </a:r>
          </a:p>
          <a:p>
            <a:pPr marL="0" indent="0">
              <a:buNone/>
            </a:pPr>
            <a:r>
              <a:rPr lang="fr-CA" sz="3600" b="1" baseline="30000" dirty="0"/>
              <a:t>8 </a:t>
            </a:r>
            <a:r>
              <a:rPr lang="fr-CA" sz="3600" dirty="0"/>
              <a:t>Nous sommes pressés de toute manière, mais non réduits à l'extrémité; dans la détresse, mais non dans le désespoir;</a:t>
            </a:r>
          </a:p>
          <a:p>
            <a:pPr marL="0" indent="0">
              <a:buNone/>
            </a:pPr>
            <a:r>
              <a:rPr lang="fr-CA" sz="3600" b="1" baseline="30000" dirty="0"/>
              <a:t>9 </a:t>
            </a:r>
            <a:r>
              <a:rPr lang="fr-CA" sz="3600" dirty="0"/>
              <a:t>persécutés, mais non abandonnés; abattus, mais non perdus;</a:t>
            </a:r>
          </a:p>
          <a:p>
            <a:pPr marL="0" indent="0">
              <a:buNone/>
            </a:pPr>
            <a:r>
              <a:rPr lang="fr-CA" sz="3600" b="1" baseline="30000" dirty="0"/>
              <a:t>10 </a:t>
            </a:r>
            <a:r>
              <a:rPr lang="fr-CA" sz="3600" dirty="0"/>
              <a:t>portant toujours avec nous dans notre corps la mort de Jésus, afin que la vie de Jésus soit aussi manifestée dans notre corps.</a:t>
            </a:r>
          </a:p>
        </p:txBody>
      </p:sp>
    </p:spTree>
    <p:extLst>
      <p:ext uri="{BB962C8B-B14F-4D97-AF65-F5344CB8AC3E}">
        <p14:creationId xmlns:p14="http://schemas.microsoft.com/office/powerpoint/2010/main" val="168877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4A3A10-1B4E-71BD-D6F6-0991427AD761}"/>
              </a:ext>
            </a:extLst>
          </p:cNvPr>
          <p:cNvSpPr>
            <a:spLocks noGrp="1"/>
          </p:cNvSpPr>
          <p:nvPr>
            <p:ph idx="1"/>
          </p:nvPr>
        </p:nvSpPr>
        <p:spPr>
          <a:xfrm>
            <a:off x="838200" y="678426"/>
            <a:ext cx="10515600" cy="5498537"/>
          </a:xfrm>
        </p:spPr>
        <p:txBody>
          <a:bodyPr>
            <a:normAutofit fontScale="92500"/>
          </a:bodyPr>
          <a:lstStyle/>
          <a:p>
            <a:pPr marL="0" indent="0">
              <a:buNone/>
            </a:pPr>
            <a:r>
              <a:rPr lang="fr-CA" sz="3600" b="1" baseline="30000" dirty="0"/>
              <a:t>11 </a:t>
            </a:r>
            <a:r>
              <a:rPr lang="fr-CA" sz="3600" dirty="0"/>
              <a:t>Car nous qui vivons, nous sommes sans cesse livrés à la mort à cause de Jésus, afin que la vie de Jésus soit aussi manifestée dans notre chair mortelle.</a:t>
            </a:r>
          </a:p>
          <a:p>
            <a:pPr marL="0" indent="0">
              <a:buNone/>
            </a:pPr>
            <a:r>
              <a:rPr lang="fr-CA" sz="3600" b="1" baseline="30000" dirty="0"/>
              <a:t>12 </a:t>
            </a:r>
            <a:r>
              <a:rPr lang="fr-CA" sz="3600" dirty="0"/>
              <a:t>Ainsi la mort agit en nous, et la vie agit en vous.</a:t>
            </a:r>
          </a:p>
          <a:p>
            <a:pPr marL="0" indent="0">
              <a:buNone/>
            </a:pPr>
            <a:r>
              <a:rPr lang="fr-CA" sz="3600" b="1" baseline="30000" dirty="0"/>
              <a:t>13 </a:t>
            </a:r>
            <a:r>
              <a:rPr lang="fr-CA" sz="3600" dirty="0"/>
              <a:t>Et, comme nous avons le même esprit de foi qui est exprimé dans cette parole de l'Écriture: J'ai cru, c'est pourquoi j'ai parlé! nous aussi nous croyons, et c'est pour cela que nous parlons,</a:t>
            </a:r>
          </a:p>
          <a:p>
            <a:pPr marL="0" indent="0">
              <a:buNone/>
            </a:pPr>
            <a:r>
              <a:rPr lang="fr-CA" sz="3600" b="1" baseline="30000" dirty="0"/>
              <a:t>14 </a:t>
            </a:r>
            <a:r>
              <a:rPr lang="fr-CA" sz="3600" dirty="0"/>
              <a:t>sachant que celui qui a ressuscité le Seigneur Jésus nous ressuscitera aussi avec Jésus, et nous fera paraître avec vous en sa présence.</a:t>
            </a:r>
          </a:p>
          <a:p>
            <a:pPr marL="0" indent="0">
              <a:buNone/>
            </a:pPr>
            <a:endParaRPr lang="fr-CA" sz="3600" dirty="0"/>
          </a:p>
        </p:txBody>
      </p:sp>
    </p:spTree>
    <p:extLst>
      <p:ext uri="{BB962C8B-B14F-4D97-AF65-F5344CB8AC3E}">
        <p14:creationId xmlns:p14="http://schemas.microsoft.com/office/powerpoint/2010/main" val="422806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3C7A8E-06B6-AE45-E519-76F93BEBE72D}"/>
              </a:ext>
            </a:extLst>
          </p:cNvPr>
          <p:cNvSpPr>
            <a:spLocks noGrp="1"/>
          </p:cNvSpPr>
          <p:nvPr>
            <p:ph idx="1"/>
          </p:nvPr>
        </p:nvSpPr>
        <p:spPr>
          <a:xfrm>
            <a:off x="838200" y="403123"/>
            <a:ext cx="10515600" cy="5773840"/>
          </a:xfrm>
        </p:spPr>
        <p:txBody>
          <a:bodyPr>
            <a:normAutofit lnSpcReduction="10000"/>
          </a:bodyPr>
          <a:lstStyle/>
          <a:p>
            <a:pPr marL="0" indent="0">
              <a:buNone/>
            </a:pPr>
            <a:r>
              <a:rPr lang="fr-CA" sz="3600" b="1" baseline="30000" dirty="0"/>
              <a:t>15 </a:t>
            </a:r>
            <a:r>
              <a:rPr lang="fr-CA" sz="3600" dirty="0"/>
              <a:t>Car tout cela arrive à cause de vous, afin que la grâce en se multipliant, fasse abonder, à la gloire de Dieu, les actions de grâces d'un plus grand nombre.</a:t>
            </a:r>
          </a:p>
          <a:p>
            <a:pPr marL="0" indent="0">
              <a:buNone/>
            </a:pPr>
            <a:r>
              <a:rPr lang="fr-CA" sz="3600" b="1" baseline="30000" dirty="0"/>
              <a:t>16 </a:t>
            </a:r>
            <a:r>
              <a:rPr lang="fr-CA" sz="3600" dirty="0"/>
              <a:t>C'est pourquoi nous ne perdons pas courage. Et lors même que notre homme extérieur se détruit, notre homme intérieur se renouvelle de jour en jour.</a:t>
            </a:r>
          </a:p>
          <a:p>
            <a:pPr marL="0" indent="0">
              <a:buNone/>
            </a:pPr>
            <a:r>
              <a:rPr lang="fr-CA" sz="3600" b="1" baseline="30000" dirty="0"/>
              <a:t>17 </a:t>
            </a:r>
            <a:r>
              <a:rPr lang="fr-CA" sz="3600" dirty="0"/>
              <a:t>Car nos légères afflictions du moment présent produisent pour nous, au delà de toute mesure,</a:t>
            </a:r>
          </a:p>
          <a:p>
            <a:pPr marL="0" indent="0">
              <a:buNone/>
            </a:pPr>
            <a:r>
              <a:rPr lang="fr-CA" sz="3600" b="1" baseline="30000" dirty="0"/>
              <a:t>18 </a:t>
            </a:r>
            <a:r>
              <a:rPr lang="fr-CA" sz="3600" dirty="0"/>
              <a:t>un poids éternel de gloire, parce que nous regardons, non point aux choses visibles, mais à celles qui sont invisibles; car les choses visibles sont passagères, et les invisibles sont éternelles.</a:t>
            </a:r>
          </a:p>
        </p:txBody>
      </p:sp>
    </p:spTree>
    <p:extLst>
      <p:ext uri="{BB962C8B-B14F-4D97-AF65-F5344CB8AC3E}">
        <p14:creationId xmlns:p14="http://schemas.microsoft.com/office/powerpoint/2010/main" val="758626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FD023CC6-D168-822D-514C-E84F29426EA3}"/>
              </a:ext>
            </a:extLst>
          </p:cNvPr>
          <p:cNvSpPr>
            <a:spLocks noGrp="1"/>
          </p:cNvSpPr>
          <p:nvPr>
            <p:ph type="title"/>
          </p:nvPr>
        </p:nvSpPr>
        <p:spPr>
          <a:xfrm>
            <a:off x="635000" y="640823"/>
            <a:ext cx="3418659" cy="5583148"/>
          </a:xfrm>
        </p:spPr>
        <p:txBody>
          <a:bodyPr anchor="ctr">
            <a:normAutofit/>
          </a:bodyPr>
          <a:lstStyle/>
          <a:p>
            <a:br>
              <a:rPr lang="en-US" altLang="en-US" sz="3000" b="1"/>
            </a:br>
            <a:br>
              <a:rPr lang="en-US" altLang="en-US" sz="3000" b="1"/>
            </a:br>
            <a:br>
              <a:rPr lang="en-US" altLang="en-US" sz="3000" b="1"/>
            </a:br>
            <a:r>
              <a:rPr lang="en-US" altLang="en-US" sz="3000" b="1"/>
              <a:t>SUFFERING PREPARES US FOR ETERNAL GLORY </a:t>
            </a:r>
            <a:br>
              <a:rPr lang="en-US" altLang="en-US" sz="3000" b="1"/>
            </a:br>
            <a:br>
              <a:rPr lang="en-US" altLang="en-US" sz="3000" b="1"/>
            </a:br>
            <a:r>
              <a:rPr lang="en-US" sz="3000" b="1"/>
              <a:t>LA SOUFFRANCE PRÉPARE LA GLOIRE ÉTERNELLE</a:t>
            </a:r>
            <a:br>
              <a:rPr lang="fr-FR" sz="3000" b="1"/>
            </a:br>
            <a:br>
              <a:rPr lang="en-US" altLang="en-US" sz="3000" b="1"/>
            </a:br>
            <a:endParaRPr lang="fr-FR" sz="3000"/>
          </a:p>
        </p:txBody>
      </p:sp>
      <p:sp>
        <p:nvSpPr>
          <p:cNvPr id="14"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Content Placeholder 5">
            <a:extLst>
              <a:ext uri="{FF2B5EF4-FFF2-40B4-BE49-F238E27FC236}">
                <a16:creationId xmlns:a16="http://schemas.microsoft.com/office/drawing/2014/main" id="{6D309440-A531-12AC-809D-660211B5A8FA}"/>
              </a:ext>
            </a:extLst>
          </p:cNvPr>
          <p:cNvGraphicFramePr>
            <a:graphicFrameLocks noGrp="1"/>
          </p:cNvGraphicFramePr>
          <p:nvPr>
            <p:ph idx="1"/>
            <p:extLst>
              <p:ext uri="{D42A27DB-BD31-4B8C-83A1-F6EECF244321}">
                <p14:modId xmlns:p14="http://schemas.microsoft.com/office/powerpoint/2010/main" val="1212004079"/>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82365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DD1F18-633F-7D8E-87F6-3E3F81F0D30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35705CF-6230-53C2-E13B-E9C15C468040}"/>
              </a:ext>
            </a:extLst>
          </p:cNvPr>
          <p:cNvSpPr>
            <a:spLocks noGrp="1"/>
          </p:cNvSpPr>
          <p:nvPr>
            <p:ph type="title"/>
          </p:nvPr>
        </p:nvSpPr>
        <p:spPr>
          <a:xfrm>
            <a:off x="635000" y="640823"/>
            <a:ext cx="3418659" cy="5583148"/>
          </a:xfrm>
        </p:spPr>
        <p:txBody>
          <a:bodyPr anchor="ctr">
            <a:normAutofit/>
          </a:bodyPr>
          <a:lstStyle/>
          <a:p>
            <a:br>
              <a:rPr lang="en-US" altLang="en-US" sz="3000" b="1"/>
            </a:br>
            <a:br>
              <a:rPr lang="en-US" altLang="en-US" sz="3000" b="1"/>
            </a:br>
            <a:br>
              <a:rPr lang="en-US" altLang="en-US" sz="3000" b="1"/>
            </a:br>
            <a:r>
              <a:rPr lang="en-US" altLang="en-US" sz="3000" b="1"/>
              <a:t>SUFFERING PREPARES US FOR ETERNAL GLORY </a:t>
            </a:r>
            <a:br>
              <a:rPr lang="en-US" altLang="en-US" sz="3000" b="1"/>
            </a:br>
            <a:br>
              <a:rPr lang="en-US" altLang="en-US" sz="3000" b="1"/>
            </a:br>
            <a:r>
              <a:rPr lang="en-US" sz="3000" b="1"/>
              <a:t>LA SOUFFRANCE PRÉPARE LA GLOIRE ÉTERNELLE</a:t>
            </a:r>
            <a:br>
              <a:rPr lang="fr-FR" sz="3000" b="1"/>
            </a:br>
            <a:br>
              <a:rPr lang="en-US" altLang="en-US" sz="3000" b="1"/>
            </a:br>
            <a:endParaRPr lang="fr-FR" sz="3000"/>
          </a:p>
        </p:txBody>
      </p:sp>
      <p:graphicFrame>
        <p:nvGraphicFramePr>
          <p:cNvPr id="8" name="Content Placeholder 5">
            <a:extLst>
              <a:ext uri="{FF2B5EF4-FFF2-40B4-BE49-F238E27FC236}">
                <a16:creationId xmlns:a16="http://schemas.microsoft.com/office/drawing/2014/main" id="{6E03A583-C9B4-F98B-308E-8031D3DB8A7C}"/>
              </a:ext>
            </a:extLst>
          </p:cNvPr>
          <p:cNvGraphicFramePr>
            <a:graphicFrameLocks noGrp="1"/>
          </p:cNvGraphicFramePr>
          <p:nvPr>
            <p:ph idx="1"/>
            <p:extLst>
              <p:ext uri="{D42A27DB-BD31-4B8C-83A1-F6EECF244321}">
                <p14:modId xmlns:p14="http://schemas.microsoft.com/office/powerpoint/2010/main" val="378922858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8848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E1957-72DA-3AE4-53E7-E7F1F36A462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AAF9662-A92F-779C-3A2B-194428F20288}"/>
              </a:ext>
            </a:extLst>
          </p:cNvPr>
          <p:cNvSpPr>
            <a:spLocks noGrp="1"/>
          </p:cNvSpPr>
          <p:nvPr>
            <p:ph type="title"/>
          </p:nvPr>
        </p:nvSpPr>
        <p:spPr>
          <a:xfrm>
            <a:off x="635000" y="640823"/>
            <a:ext cx="3418659" cy="5583148"/>
          </a:xfrm>
        </p:spPr>
        <p:txBody>
          <a:bodyPr anchor="ctr">
            <a:normAutofit/>
          </a:bodyPr>
          <a:lstStyle/>
          <a:p>
            <a:br>
              <a:rPr lang="en-US" altLang="en-US" sz="3000" b="1"/>
            </a:br>
            <a:br>
              <a:rPr lang="en-US" altLang="en-US" sz="3000" b="1"/>
            </a:br>
            <a:br>
              <a:rPr lang="en-US" altLang="en-US" sz="3000" b="1"/>
            </a:br>
            <a:r>
              <a:rPr lang="en-US" altLang="en-US" sz="3000" b="1"/>
              <a:t>SUFFERING PREPARES US FOR ETERNAL GLORY </a:t>
            </a:r>
            <a:br>
              <a:rPr lang="en-US" altLang="en-US" sz="3000" b="1"/>
            </a:br>
            <a:br>
              <a:rPr lang="en-US" altLang="en-US" sz="3000" b="1"/>
            </a:br>
            <a:r>
              <a:rPr lang="en-US" sz="3000" b="1"/>
              <a:t>LA SOUFFRANCE PRÉPARE LA GLOIRE ÉTERNELLE</a:t>
            </a:r>
            <a:br>
              <a:rPr lang="fr-FR" sz="3000" b="1"/>
            </a:br>
            <a:br>
              <a:rPr lang="en-US" altLang="en-US" sz="3000" b="1"/>
            </a:br>
            <a:endParaRPr lang="fr-FR" sz="3000"/>
          </a:p>
        </p:txBody>
      </p:sp>
      <p:graphicFrame>
        <p:nvGraphicFramePr>
          <p:cNvPr id="8" name="Content Placeholder 5">
            <a:extLst>
              <a:ext uri="{FF2B5EF4-FFF2-40B4-BE49-F238E27FC236}">
                <a16:creationId xmlns:a16="http://schemas.microsoft.com/office/drawing/2014/main" id="{05B96193-51B5-2D28-0274-875F18774AF1}"/>
              </a:ext>
            </a:extLst>
          </p:cNvPr>
          <p:cNvGraphicFramePr>
            <a:graphicFrameLocks noGrp="1"/>
          </p:cNvGraphicFramePr>
          <p:nvPr>
            <p:ph idx="1"/>
            <p:extLst>
              <p:ext uri="{D42A27DB-BD31-4B8C-83A1-F6EECF244321}">
                <p14:modId xmlns:p14="http://schemas.microsoft.com/office/powerpoint/2010/main" val="963589704"/>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70304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556</TotalTime>
  <Words>2738</Words>
  <Application>Microsoft Office PowerPoint</Application>
  <PresentationFormat>Widescreen</PresentationFormat>
  <Paragraphs>192</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Aptos</vt:lpstr>
      <vt:lpstr>Aptos Display</vt:lpstr>
      <vt:lpstr>Arial</vt:lpstr>
      <vt:lpstr>Office Theme</vt:lpstr>
      <vt:lpstr>Le sens de la souffrance dans la théologie biblique </vt:lpstr>
      <vt:lpstr>Modèle Explicatif</vt:lpstr>
      <vt:lpstr>Pauline Theology</vt:lpstr>
      <vt:lpstr>2 Corinthiens 4: 7-18</vt:lpstr>
      <vt:lpstr>PowerPoint Presentation</vt:lpstr>
      <vt:lpstr>PowerPoint Presentation</vt:lpstr>
      <vt:lpstr>   SUFFERING PREPARES US FOR ETERNAL GLORY   LA SOUFFRANCE PRÉPARE LA GLOIRE ÉTERNELLE  </vt:lpstr>
      <vt:lpstr>   SUFFERING PREPARES US FOR ETERNAL GLORY   LA SOUFFRANCE PRÉPARE LA GLOIRE ÉTERNELLE  </vt:lpstr>
      <vt:lpstr>   SUFFERING PREPARES US FOR ETERNAL GLORY   LA SOUFFRANCE PRÉPARE LA GLOIRE ÉTERNELLE  </vt:lpstr>
      <vt:lpstr>   SUFFERING PREPARES US FOR ETERNAL GLORY   LA SOUFFRANCE PRÉPARE LA GLOIRE ÉTERNELLE  </vt:lpstr>
      <vt:lpstr>PowerPoint Presentation</vt:lpstr>
      <vt:lpstr>La souffrance de Dieu | God’s suffering </vt:lpstr>
      <vt:lpstr>La souffrance n'est pas un accident, ni une erreur. Elle commence avec le coeur de Dieu qui souhaite mener à la gloire beaucoup de fils. </vt:lpstr>
      <vt:lpstr>La Gloire à venir | The Glory to come </vt:lpstr>
      <vt:lpstr>Les Patriarches | The Patriarchs </vt:lpstr>
      <vt:lpstr>PowerPoint Presentation</vt:lpstr>
      <vt:lpstr>Les Patriarches | The Patriarchs </vt:lpstr>
      <vt:lpstr>« La gloire à venir est la force intérieure des souffrants »</vt:lpstr>
      <vt:lpstr>Les Prophètes | Les Prophets </vt:lpstr>
      <vt:lpstr>JESUS</vt:lpstr>
      <vt:lpstr>JESUS</vt:lpstr>
      <vt:lpstr>La souffrance est le laboratoire de la gloire    Suffering is the laboratory of glory</vt:lpstr>
      <vt:lpstr>La souffrance est le laboratoire de la gloire    Suffering is the laboratory of glory</vt:lpstr>
      <vt:lpstr>Solidarité avec le Fils de Dieu   Solidarity with the Son of God</vt:lpstr>
      <vt:lpstr>Notre endurance contribue à quelque chose Our endurance contributes to something</vt:lpstr>
      <vt:lpstr> C'est pourquoi nous ne perdons pas courage.    Therefore, we do not lose heart. </vt:lpstr>
      <vt:lpstr>PowerPoint Presentation</vt:lpstr>
      <vt:lpstr>The kingdom : The glory to come Le Royaume : La gloire à venir</vt:lpstr>
      <vt:lpstr>The kingdom : The glory to come  Le Royaume : La gloire à venir</vt:lpstr>
      <vt:lpstr>In the meantime…               Entretemps                                                                  </vt:lpstr>
      <vt:lpstr>PowerPoint Presentation</vt:lpstr>
      <vt:lpstr>Synthèse                                                       Synthesis </vt:lpstr>
      <vt:lpstr>Conclusion</vt:lpstr>
      <vt:lpstr>Lesly Jules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Lesly Jules</dc:creator>
  <cp:lastModifiedBy>yvrose celeus</cp:lastModifiedBy>
  <cp:revision>23</cp:revision>
  <dcterms:created xsi:type="dcterms:W3CDTF">2025-12-11T17:28:23Z</dcterms:created>
  <dcterms:modified xsi:type="dcterms:W3CDTF">2025-12-14T15:47:02Z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10672fa-3705-4f20-bc48-08b3c71b42b7_Enabled">
    <vt:lpwstr>true</vt:lpwstr>
  </property>
  <property fmtid="{D5CDD505-2E9C-101B-9397-08002B2CF9AE}" pid="3" name="MSIP_Label_a10672fa-3705-4f20-bc48-08b3c71b42b7_SetDate">
    <vt:lpwstr>2025-12-11T17:47:12Z</vt:lpwstr>
  </property>
  <property fmtid="{D5CDD505-2E9C-101B-9397-08002B2CF9AE}" pid="4" name="MSIP_Label_a10672fa-3705-4f20-bc48-08b3c71b42b7_Method">
    <vt:lpwstr>Privileged</vt:lpwstr>
  </property>
  <property fmtid="{D5CDD505-2E9C-101B-9397-08002B2CF9AE}" pid="5" name="MSIP_Label_a10672fa-3705-4f20-bc48-08b3c71b42b7_Name">
    <vt:lpwstr>Private</vt:lpwstr>
  </property>
  <property fmtid="{D5CDD505-2E9C-101B-9397-08002B2CF9AE}" pid="6" name="MSIP_Label_a10672fa-3705-4f20-bc48-08b3c71b42b7_SiteId">
    <vt:lpwstr>27439031-8cd6-49af-b8b4-6f97e6cdf6d3</vt:lpwstr>
  </property>
  <property fmtid="{D5CDD505-2E9C-101B-9397-08002B2CF9AE}" pid="7" name="MSIP_Label_a10672fa-3705-4f20-bc48-08b3c71b42b7_ActionId">
    <vt:lpwstr>8b1822c8-496b-4fe7-b601-2e888276d750</vt:lpwstr>
  </property>
  <property fmtid="{D5CDD505-2E9C-101B-9397-08002B2CF9AE}" pid="8" name="MSIP_Label_a10672fa-3705-4f20-bc48-08b3c71b42b7_ContentBits">
    <vt:lpwstr>0</vt:lpwstr>
  </property>
  <property fmtid="{D5CDD505-2E9C-101B-9397-08002B2CF9AE}" pid="9" name="MSIP_Label_a10672fa-3705-4f20-bc48-08b3c71b42b7_Tag">
    <vt:lpwstr>50, 0, 1, 1</vt:lpwstr>
  </property>
</Properties>
</file>